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31"/>
  </p:notesMasterIdLst>
  <p:sldIdLst>
    <p:sldId id="256" r:id="rId6"/>
    <p:sldId id="288" r:id="rId7"/>
    <p:sldId id="305" r:id="rId8"/>
    <p:sldId id="306" r:id="rId9"/>
    <p:sldId id="307" r:id="rId10"/>
    <p:sldId id="309" r:id="rId11"/>
    <p:sldId id="319" r:id="rId12"/>
    <p:sldId id="300" r:id="rId13"/>
    <p:sldId id="326" r:id="rId14"/>
    <p:sldId id="290" r:id="rId15"/>
    <p:sldId id="312" r:id="rId16"/>
    <p:sldId id="313" r:id="rId17"/>
    <p:sldId id="264" r:id="rId18"/>
    <p:sldId id="320" r:id="rId19"/>
    <p:sldId id="321" r:id="rId20"/>
    <p:sldId id="322" r:id="rId21"/>
    <p:sldId id="314" r:id="rId22"/>
    <p:sldId id="301" r:id="rId23"/>
    <p:sldId id="316" r:id="rId24"/>
    <p:sldId id="303" r:id="rId25"/>
    <p:sldId id="296" r:id="rId26"/>
    <p:sldId id="318" r:id="rId27"/>
    <p:sldId id="325" r:id="rId28"/>
    <p:sldId id="317" r:id="rId29"/>
    <p:sldId id="324" r:id="rId30"/>
  </p:sldIdLst>
  <p:sldSz cx="9144000" cy="5143500" type="screen16x9"/>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Miller-Fay"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8DB30-8575-4FB8-9DA6-208794FD9D90}" v="145" dt="2023-01-25T10:04:11.955"/>
  </p1510:revLst>
</p1510:revInfo>
</file>

<file path=ppt/tableStyles.xml><?xml version="1.0" encoding="utf-8"?>
<a:tblStyleLst xmlns:a="http://schemas.openxmlformats.org/drawingml/2006/main" def="{F7B19D91-046E-4B2B-9311-078638D8DE45}">
  <a:tblStyle styleId="{F7B19D91-046E-4B2B-9311-078638D8DE4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B63B54A-65C6-4D3D-9B23-320BB301139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northumberland365.sharepoint.com/sites/teams.InnovationandImprovement/Shared%20Documents/Climate%20Change%20Team/Programme%20Management/Zero30%20planning/Route%20to%20Net%20Zero/Net%20Zero%20Break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orthumberland365.sharepoint.com/sites/teams.InnovationandImprovement/Shared%20Documents/Climate%20Change%20Team/Programme%20Management/Zero30%20planning/Route%20to%20Net%20Zero/Net%20Zero%20Breakdow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2030</a:t>
            </a:r>
            <a:r>
              <a:rPr lang="en-GB" baseline="0"/>
              <a:t> Emissions Savings Targets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v>Remaining Emissions</c:v>
          </c:tx>
          <c:spPr>
            <a:solidFill>
              <a:schemeClr val="bg2"/>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53D7-4D18-830C-E8A730B251AE}"/>
              </c:ext>
            </c:extLst>
          </c:dPt>
          <c:cat>
            <c:strRef>
              <c:f>'Net Zero Breakdown'!$A$21:$A$26</c:f>
              <c:strCache>
                <c:ptCount val="6"/>
                <c:pt idx="0">
                  <c:v>Heating</c:v>
                </c:pt>
                <c:pt idx="1">
                  <c:v>Transport</c:v>
                </c:pt>
                <c:pt idx="2">
                  <c:v>Renewable Energy</c:v>
                </c:pt>
                <c:pt idx="3">
                  <c:v>Other</c:v>
                </c:pt>
                <c:pt idx="4">
                  <c:v>Waste</c:v>
                </c:pt>
                <c:pt idx="5">
                  <c:v>Sequestration</c:v>
                </c:pt>
              </c:strCache>
            </c:strRef>
          </c:cat>
          <c:val>
            <c:numRef>
              <c:f>'Net Zero Breakdown'!$C$21:$C$26</c:f>
              <c:numCache>
                <c:formatCode>General</c:formatCode>
                <c:ptCount val="6"/>
                <c:pt idx="0">
                  <c:v>429.33267128933267</c:v>
                </c:pt>
                <c:pt idx="1">
                  <c:v>550.47333520725215</c:v>
                </c:pt>
                <c:pt idx="2">
                  <c:v>14.264753137760181</c:v>
                </c:pt>
                <c:pt idx="3">
                  <c:v>131.52468859930352</c:v>
                </c:pt>
                <c:pt idx="4">
                  <c:v>0</c:v>
                </c:pt>
                <c:pt idx="5">
                  <c:v>-1102.1453046262013</c:v>
                </c:pt>
              </c:numCache>
            </c:numRef>
          </c:val>
          <c:extLst>
            <c:ext xmlns:c16="http://schemas.microsoft.com/office/drawing/2014/chart" uri="{C3380CC4-5D6E-409C-BE32-E72D297353CC}">
              <c16:uniqueId val="{00000002-53D7-4D18-830C-E8A730B251AE}"/>
            </c:ext>
          </c:extLst>
        </c:ser>
        <c:ser>
          <c:idx val="1"/>
          <c:order val="1"/>
          <c:tx>
            <c:v>Reduction Target</c:v>
          </c:tx>
          <c:spPr>
            <a:pattFill prst="wdUpDiag">
              <a:fgClr>
                <a:schemeClr val="accent2"/>
              </a:fgClr>
              <a:bgClr>
                <a:schemeClr val="bg1"/>
              </a:bgClr>
            </a:patt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4-53D7-4D18-830C-E8A730B251AE}"/>
              </c:ext>
            </c:extLst>
          </c:dPt>
          <c:dPt>
            <c:idx val="1"/>
            <c:invertIfNegative val="0"/>
            <c:bubble3D val="0"/>
            <c:spPr>
              <a:solidFill>
                <a:schemeClr val="bg2"/>
              </a:solidFill>
              <a:ln>
                <a:noFill/>
              </a:ln>
              <a:effectLst/>
            </c:spPr>
            <c:extLst>
              <c:ext xmlns:c16="http://schemas.microsoft.com/office/drawing/2014/chart" uri="{C3380CC4-5D6E-409C-BE32-E72D297353CC}">
                <c16:uniqueId val="{00000005-53D7-4D18-830C-E8A730B251AE}"/>
              </c:ext>
            </c:extLst>
          </c:dPt>
          <c:dPt>
            <c:idx val="2"/>
            <c:invertIfNegative val="0"/>
            <c:bubble3D val="0"/>
            <c:spPr>
              <a:solidFill>
                <a:schemeClr val="bg2"/>
              </a:solidFill>
              <a:ln>
                <a:noFill/>
              </a:ln>
              <a:effectLst/>
            </c:spPr>
            <c:extLst>
              <c:ext xmlns:c16="http://schemas.microsoft.com/office/drawing/2014/chart" uri="{C3380CC4-5D6E-409C-BE32-E72D297353CC}">
                <c16:uniqueId val="{00000006-53D7-4D18-830C-E8A730B251AE}"/>
              </c:ext>
            </c:extLst>
          </c:dPt>
          <c:dPt>
            <c:idx val="5"/>
            <c:invertIfNegative val="0"/>
            <c:bubble3D val="0"/>
            <c:spPr>
              <a:noFill/>
              <a:ln>
                <a:noFill/>
              </a:ln>
              <a:effectLst/>
            </c:spPr>
            <c:extLst>
              <c:ext xmlns:c16="http://schemas.microsoft.com/office/drawing/2014/chart" uri="{C3380CC4-5D6E-409C-BE32-E72D297353CC}">
                <c16:uniqueId val="{00000000-AB32-47BD-BB56-13F8B473B720}"/>
              </c:ext>
            </c:extLst>
          </c:dPt>
          <c:cat>
            <c:strRef>
              <c:f>'Net Zero Breakdown'!$A$21:$A$26</c:f>
              <c:strCache>
                <c:ptCount val="6"/>
                <c:pt idx="0">
                  <c:v>Heating</c:v>
                </c:pt>
                <c:pt idx="1">
                  <c:v>Transport</c:v>
                </c:pt>
                <c:pt idx="2">
                  <c:v>Renewable Energy</c:v>
                </c:pt>
                <c:pt idx="3">
                  <c:v>Other</c:v>
                </c:pt>
                <c:pt idx="4">
                  <c:v>Waste</c:v>
                </c:pt>
                <c:pt idx="5">
                  <c:v>Sequestration</c:v>
                </c:pt>
              </c:strCache>
            </c:strRef>
          </c:cat>
          <c:val>
            <c:numRef>
              <c:f>'Net Zero Breakdown'!$D$21:$D$26</c:f>
              <c:numCache>
                <c:formatCode>General</c:formatCode>
                <c:ptCount val="6"/>
                <c:pt idx="0">
                  <c:v>264.49733651095607</c:v>
                </c:pt>
                <c:pt idx="1">
                  <c:v>99.999971685129225</c:v>
                </c:pt>
                <c:pt idx="2">
                  <c:v>293.37961084679915</c:v>
                </c:pt>
                <c:pt idx="3">
                  <c:v>0</c:v>
                </c:pt>
                <c:pt idx="4">
                  <c:v>0</c:v>
                </c:pt>
                <c:pt idx="5">
                  <c:v>-151.98750000000001</c:v>
                </c:pt>
              </c:numCache>
            </c:numRef>
          </c:val>
          <c:extLst>
            <c:ext xmlns:c16="http://schemas.microsoft.com/office/drawing/2014/chart" uri="{C3380CC4-5D6E-409C-BE32-E72D297353CC}">
              <c16:uniqueId val="{00000003-53D7-4D18-830C-E8A730B251AE}"/>
            </c:ext>
          </c:extLst>
        </c:ser>
        <c:dLbls>
          <c:showLegendKey val="0"/>
          <c:showVal val="0"/>
          <c:showCatName val="0"/>
          <c:showSerName val="0"/>
          <c:showPercent val="0"/>
          <c:showBubbleSize val="0"/>
        </c:dLbls>
        <c:gapWidth val="150"/>
        <c:overlap val="100"/>
        <c:axId val="811288464"/>
        <c:axId val="811287152"/>
      </c:barChart>
      <c:catAx>
        <c:axId val="81128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287152"/>
        <c:crosses val="autoZero"/>
        <c:auto val="1"/>
        <c:lblAlgn val="ctr"/>
        <c:lblOffset val="100"/>
        <c:noMultiLvlLbl val="0"/>
      </c:catAx>
      <c:valAx>
        <c:axId val="81128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Kt CO</a:t>
                </a:r>
                <a:r>
                  <a:rPr lang="en-GB" sz="1000" b="0" i="0" baseline="-25000">
                    <a:effectLst/>
                  </a:rPr>
                  <a:t>2</a:t>
                </a:r>
                <a:endParaRPr lang="en-GB"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28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2030</a:t>
            </a:r>
            <a:r>
              <a:rPr lang="en-GB" baseline="0"/>
              <a:t> Emissions Savings Targets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v>Remaining Emissions</c:v>
          </c:tx>
          <c:spPr>
            <a:solidFill>
              <a:schemeClr val="bg2"/>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8EE8-460A-9E08-CBB27FC24108}"/>
              </c:ext>
            </c:extLst>
          </c:dPt>
          <c:cat>
            <c:strRef>
              <c:f>'Net Zero Breakdown'!$A$21:$A$26</c:f>
              <c:strCache>
                <c:ptCount val="6"/>
                <c:pt idx="0">
                  <c:v>Heating</c:v>
                </c:pt>
                <c:pt idx="1">
                  <c:v>Transport</c:v>
                </c:pt>
                <c:pt idx="2">
                  <c:v>Renewable Energy</c:v>
                </c:pt>
                <c:pt idx="3">
                  <c:v>Other</c:v>
                </c:pt>
                <c:pt idx="4">
                  <c:v>Waste</c:v>
                </c:pt>
                <c:pt idx="5">
                  <c:v>Sequestration</c:v>
                </c:pt>
              </c:strCache>
            </c:strRef>
          </c:cat>
          <c:val>
            <c:numRef>
              <c:f>'Net Zero Breakdown'!$C$21:$C$26</c:f>
              <c:numCache>
                <c:formatCode>General</c:formatCode>
                <c:ptCount val="6"/>
                <c:pt idx="0">
                  <c:v>429.33267128933267</c:v>
                </c:pt>
                <c:pt idx="1">
                  <c:v>550.47333520725215</c:v>
                </c:pt>
                <c:pt idx="2">
                  <c:v>14.264753137760181</c:v>
                </c:pt>
                <c:pt idx="3">
                  <c:v>131.52468859930352</c:v>
                </c:pt>
                <c:pt idx="4">
                  <c:v>0</c:v>
                </c:pt>
                <c:pt idx="5">
                  <c:v>-1102.1453046262013</c:v>
                </c:pt>
              </c:numCache>
            </c:numRef>
          </c:val>
          <c:extLst>
            <c:ext xmlns:c16="http://schemas.microsoft.com/office/drawing/2014/chart" uri="{C3380CC4-5D6E-409C-BE32-E72D297353CC}">
              <c16:uniqueId val="{00000002-8EE8-460A-9E08-CBB27FC24108}"/>
            </c:ext>
          </c:extLst>
        </c:ser>
        <c:ser>
          <c:idx val="1"/>
          <c:order val="1"/>
          <c:tx>
            <c:v>Reduction Target</c:v>
          </c:tx>
          <c:spPr>
            <a:pattFill prst="wdUpDiag">
              <a:fgClr>
                <a:schemeClr val="accent2"/>
              </a:fgClr>
              <a:bgClr>
                <a:schemeClr val="bg1"/>
              </a:bgClr>
            </a:pattFill>
            <a:ln>
              <a:noFill/>
            </a:ln>
            <a:effectLst/>
          </c:spPr>
          <c:invertIfNegative val="0"/>
          <c:dPt>
            <c:idx val="0"/>
            <c:invertIfNegative val="0"/>
            <c:bubble3D val="0"/>
            <c:extLst>
              <c:ext xmlns:c16="http://schemas.microsoft.com/office/drawing/2014/chart" uri="{C3380CC4-5D6E-409C-BE32-E72D297353CC}">
                <c16:uniqueId val="{00000004-8EE8-460A-9E08-CBB27FC24108}"/>
              </c:ext>
            </c:extLst>
          </c:dPt>
          <c:dPt>
            <c:idx val="1"/>
            <c:invertIfNegative val="0"/>
            <c:bubble3D val="0"/>
            <c:extLst>
              <c:ext xmlns:c16="http://schemas.microsoft.com/office/drawing/2014/chart" uri="{C3380CC4-5D6E-409C-BE32-E72D297353CC}">
                <c16:uniqueId val="{00000006-8EE8-460A-9E08-CBB27FC24108}"/>
              </c:ext>
            </c:extLst>
          </c:dPt>
          <c:dPt>
            <c:idx val="2"/>
            <c:invertIfNegative val="0"/>
            <c:bubble3D val="0"/>
            <c:extLst>
              <c:ext xmlns:c16="http://schemas.microsoft.com/office/drawing/2014/chart" uri="{C3380CC4-5D6E-409C-BE32-E72D297353CC}">
                <c16:uniqueId val="{00000008-8EE8-460A-9E08-CBB27FC24108}"/>
              </c:ext>
            </c:extLst>
          </c:dPt>
          <c:cat>
            <c:strRef>
              <c:f>'Net Zero Breakdown'!$A$21:$A$26</c:f>
              <c:strCache>
                <c:ptCount val="6"/>
                <c:pt idx="0">
                  <c:v>Heating</c:v>
                </c:pt>
                <c:pt idx="1">
                  <c:v>Transport</c:v>
                </c:pt>
                <c:pt idx="2">
                  <c:v>Renewable Energy</c:v>
                </c:pt>
                <c:pt idx="3">
                  <c:v>Other</c:v>
                </c:pt>
                <c:pt idx="4">
                  <c:v>Waste</c:v>
                </c:pt>
                <c:pt idx="5">
                  <c:v>Sequestration</c:v>
                </c:pt>
              </c:strCache>
            </c:strRef>
          </c:cat>
          <c:val>
            <c:numRef>
              <c:f>'Net Zero Breakdown'!$D$21:$D$26</c:f>
              <c:numCache>
                <c:formatCode>General</c:formatCode>
                <c:ptCount val="6"/>
                <c:pt idx="0">
                  <c:v>264.49733651095607</c:v>
                </c:pt>
                <c:pt idx="1">
                  <c:v>99.999971685129225</c:v>
                </c:pt>
                <c:pt idx="2">
                  <c:v>293.37961084679915</c:v>
                </c:pt>
                <c:pt idx="3">
                  <c:v>0</c:v>
                </c:pt>
                <c:pt idx="4">
                  <c:v>0</c:v>
                </c:pt>
                <c:pt idx="5">
                  <c:v>-151.98750000000001</c:v>
                </c:pt>
              </c:numCache>
            </c:numRef>
          </c:val>
          <c:extLst>
            <c:ext xmlns:c16="http://schemas.microsoft.com/office/drawing/2014/chart" uri="{C3380CC4-5D6E-409C-BE32-E72D297353CC}">
              <c16:uniqueId val="{00000009-8EE8-460A-9E08-CBB27FC24108}"/>
            </c:ext>
          </c:extLst>
        </c:ser>
        <c:dLbls>
          <c:showLegendKey val="0"/>
          <c:showVal val="0"/>
          <c:showCatName val="0"/>
          <c:showSerName val="0"/>
          <c:showPercent val="0"/>
          <c:showBubbleSize val="0"/>
        </c:dLbls>
        <c:gapWidth val="150"/>
        <c:overlap val="100"/>
        <c:axId val="811288464"/>
        <c:axId val="811287152"/>
      </c:barChart>
      <c:catAx>
        <c:axId val="81128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287152"/>
        <c:crosses val="autoZero"/>
        <c:auto val="1"/>
        <c:lblAlgn val="ctr"/>
        <c:lblOffset val="100"/>
        <c:noMultiLvlLbl val="0"/>
      </c:catAx>
      <c:valAx>
        <c:axId val="81128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Kt CO</a:t>
                </a:r>
                <a:r>
                  <a:rPr lang="en-GB" sz="1000" b="0" i="0" baseline="-25000">
                    <a:effectLst/>
                  </a:rPr>
                  <a:t>2</a:t>
                </a:r>
                <a:endParaRPr lang="en-GB"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28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6"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Introduce us both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218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NJ</a:t>
            </a:r>
          </a:p>
        </p:txBody>
      </p:sp>
    </p:spTree>
    <p:extLst>
      <p:ext uri="{BB962C8B-B14F-4D97-AF65-F5344CB8AC3E}">
        <p14:creationId xmlns:p14="http://schemas.microsoft.com/office/powerpoint/2010/main" val="276279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NJ</a:t>
            </a:r>
            <a:endParaRPr/>
          </a:p>
        </p:txBody>
      </p:sp>
      <p:sp>
        <p:nvSpPr>
          <p:cNvPr id="104" name="Google Shape;1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NJ</a:t>
            </a:r>
            <a:endParaRPr/>
          </a:p>
        </p:txBody>
      </p:sp>
    </p:spTree>
    <p:extLst>
      <p:ext uri="{BB962C8B-B14F-4D97-AF65-F5344CB8AC3E}">
        <p14:creationId xmlns:p14="http://schemas.microsoft.com/office/powerpoint/2010/main" val="144368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We could have planted 97.5 million trees 40 years ago but we didn’t</a:t>
            </a:r>
          </a:p>
          <a:p>
            <a:r>
              <a:rPr lang="en-GB"/>
              <a:t>NJ</a:t>
            </a:r>
          </a:p>
        </p:txBody>
      </p:sp>
    </p:spTree>
    <p:extLst>
      <p:ext uri="{BB962C8B-B14F-4D97-AF65-F5344CB8AC3E}">
        <p14:creationId xmlns:p14="http://schemas.microsoft.com/office/powerpoint/2010/main" val="393049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Introduce us both</a:t>
            </a:r>
            <a:endParaRPr/>
          </a:p>
        </p:txBody>
      </p:sp>
    </p:spTree>
    <p:extLst>
      <p:ext uri="{BB962C8B-B14F-4D97-AF65-F5344CB8AC3E}">
        <p14:creationId xmlns:p14="http://schemas.microsoft.com/office/powerpoint/2010/main" val="2403435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t="9" b="8"/>
          <a:stretch/>
        </p:blipFill>
        <p:spPr>
          <a:xfrm>
            <a:off x="0" y="850"/>
            <a:ext cx="9144003" cy="5142649"/>
          </a:xfrm>
          <a:prstGeom prst="rect">
            <a:avLst/>
          </a:prstGeom>
          <a:noFill/>
          <a:ln>
            <a:noFill/>
          </a:ln>
        </p:spPr>
      </p:pic>
      <p:sp>
        <p:nvSpPr>
          <p:cNvPr id="12" name="Google Shape;12;p2"/>
          <p:cNvSpPr txBox="1">
            <a:spLocks noGrp="1"/>
          </p:cNvSpPr>
          <p:nvPr>
            <p:ph type="ctrTitle"/>
          </p:nvPr>
        </p:nvSpPr>
        <p:spPr>
          <a:xfrm>
            <a:off x="311706" y="2190070"/>
            <a:ext cx="8520600" cy="763500"/>
          </a:xfrm>
          <a:prstGeom prst="rect">
            <a:avLst/>
          </a:prstGeom>
          <a:noFill/>
          <a:ln>
            <a:noFill/>
          </a:ln>
        </p:spPr>
        <p:txBody>
          <a:bodyPr spcFirstLastPara="1" wrap="square" lIns="85450" tIns="85450" rIns="85450" bIns="85450" anchor="b" anchorCtr="0">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900"/>
              <a:buNone/>
              <a:defRPr sz="4900">
                <a:solidFill>
                  <a:srgbClr val="FFFFFF"/>
                </a:solidFill>
              </a:defRPr>
            </a:lvl2pPr>
            <a:lvl3pPr lvl="2" algn="ctr">
              <a:lnSpc>
                <a:spcPct val="100000"/>
              </a:lnSpc>
              <a:spcBef>
                <a:spcPts val="0"/>
              </a:spcBef>
              <a:spcAft>
                <a:spcPts val="0"/>
              </a:spcAft>
              <a:buClr>
                <a:srgbClr val="FFFFFF"/>
              </a:buClr>
              <a:buSzPts val="4900"/>
              <a:buNone/>
              <a:defRPr sz="4900">
                <a:solidFill>
                  <a:srgbClr val="FFFFFF"/>
                </a:solidFill>
              </a:defRPr>
            </a:lvl3pPr>
            <a:lvl4pPr lvl="3" algn="ctr">
              <a:lnSpc>
                <a:spcPct val="100000"/>
              </a:lnSpc>
              <a:spcBef>
                <a:spcPts val="0"/>
              </a:spcBef>
              <a:spcAft>
                <a:spcPts val="0"/>
              </a:spcAft>
              <a:buClr>
                <a:srgbClr val="FFFFFF"/>
              </a:buClr>
              <a:buSzPts val="4900"/>
              <a:buNone/>
              <a:defRPr sz="4900">
                <a:solidFill>
                  <a:srgbClr val="FFFFFF"/>
                </a:solidFill>
              </a:defRPr>
            </a:lvl4pPr>
            <a:lvl5pPr lvl="4" algn="ctr">
              <a:lnSpc>
                <a:spcPct val="100000"/>
              </a:lnSpc>
              <a:spcBef>
                <a:spcPts val="0"/>
              </a:spcBef>
              <a:spcAft>
                <a:spcPts val="0"/>
              </a:spcAft>
              <a:buClr>
                <a:srgbClr val="FFFFFF"/>
              </a:buClr>
              <a:buSzPts val="4900"/>
              <a:buNone/>
              <a:defRPr sz="4900">
                <a:solidFill>
                  <a:srgbClr val="FFFFFF"/>
                </a:solidFill>
              </a:defRPr>
            </a:lvl5pPr>
            <a:lvl6pPr lvl="5" algn="ctr">
              <a:lnSpc>
                <a:spcPct val="100000"/>
              </a:lnSpc>
              <a:spcBef>
                <a:spcPts val="0"/>
              </a:spcBef>
              <a:spcAft>
                <a:spcPts val="0"/>
              </a:spcAft>
              <a:buClr>
                <a:srgbClr val="FFFFFF"/>
              </a:buClr>
              <a:buSzPts val="4900"/>
              <a:buNone/>
              <a:defRPr sz="4900">
                <a:solidFill>
                  <a:srgbClr val="FFFFFF"/>
                </a:solidFill>
              </a:defRPr>
            </a:lvl6pPr>
            <a:lvl7pPr lvl="6" algn="ctr">
              <a:lnSpc>
                <a:spcPct val="100000"/>
              </a:lnSpc>
              <a:spcBef>
                <a:spcPts val="0"/>
              </a:spcBef>
              <a:spcAft>
                <a:spcPts val="0"/>
              </a:spcAft>
              <a:buClr>
                <a:srgbClr val="FFFFFF"/>
              </a:buClr>
              <a:buSzPts val="4900"/>
              <a:buNone/>
              <a:defRPr sz="4900">
                <a:solidFill>
                  <a:srgbClr val="FFFFFF"/>
                </a:solidFill>
              </a:defRPr>
            </a:lvl7pPr>
            <a:lvl8pPr lvl="7" algn="ctr">
              <a:lnSpc>
                <a:spcPct val="100000"/>
              </a:lnSpc>
              <a:spcBef>
                <a:spcPts val="0"/>
              </a:spcBef>
              <a:spcAft>
                <a:spcPts val="0"/>
              </a:spcAft>
              <a:buClr>
                <a:srgbClr val="FFFFFF"/>
              </a:buClr>
              <a:buSzPts val="4900"/>
              <a:buNone/>
              <a:defRPr sz="4900">
                <a:solidFill>
                  <a:srgbClr val="FFFFFF"/>
                </a:solidFill>
              </a:defRPr>
            </a:lvl8pPr>
            <a:lvl9pPr lvl="8" algn="ctr">
              <a:lnSpc>
                <a:spcPct val="100000"/>
              </a:lnSpc>
              <a:spcBef>
                <a:spcPts val="0"/>
              </a:spcBef>
              <a:spcAft>
                <a:spcPts val="0"/>
              </a:spcAft>
              <a:buClr>
                <a:srgbClr val="FFFFFF"/>
              </a:buClr>
              <a:buSzPts val="4900"/>
              <a:buNone/>
              <a:defRPr sz="4900">
                <a:solidFill>
                  <a:srgbClr val="FFFFFF"/>
                </a:solidFill>
              </a:defRPr>
            </a:lvl9pPr>
          </a:lstStyle>
          <a:p>
            <a:endParaRPr/>
          </a:p>
        </p:txBody>
      </p:sp>
      <p:sp>
        <p:nvSpPr>
          <p:cNvPr id="13" name="Google Shape;13;p2"/>
          <p:cNvSpPr txBox="1">
            <a:spLocks noGrp="1"/>
          </p:cNvSpPr>
          <p:nvPr>
            <p:ph type="subTitle" idx="1"/>
          </p:nvPr>
        </p:nvSpPr>
        <p:spPr>
          <a:xfrm>
            <a:off x="311700" y="3041498"/>
            <a:ext cx="8520600" cy="792600"/>
          </a:xfrm>
          <a:prstGeom prst="rect">
            <a:avLst/>
          </a:prstGeom>
          <a:noFill/>
          <a:ln>
            <a:noFill/>
          </a:ln>
        </p:spPr>
        <p:txBody>
          <a:bodyPr spcFirstLastPara="1" wrap="square" lIns="85450" tIns="85450" rIns="85450" bIns="85450" anchor="t" anchorCtr="0">
            <a:noAutofit/>
          </a:bodyPr>
          <a:lstStyle>
            <a:lvl1pPr lvl="0" algn="ctr">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a:endParaRPr/>
          </a:p>
        </p:txBody>
      </p:sp>
      <p:sp>
        <p:nvSpPr>
          <p:cNvPr id="14" name="Google Shape;14;p2"/>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a:noFill/>
          <a:ln>
            <a:noFill/>
          </a:ln>
        </p:spPr>
        <p:txBody>
          <a:bodyPr spcFirstLastPara="1" wrap="square" lIns="85450" tIns="85450" rIns="85450" bIns="85450" anchor="b"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r>
              <a:t>xx%</a:t>
            </a:r>
          </a:p>
        </p:txBody>
      </p:sp>
      <p:sp>
        <p:nvSpPr>
          <p:cNvPr id="48" name="Google Shape;48;p11"/>
          <p:cNvSpPr txBox="1">
            <a:spLocks noGrp="1"/>
          </p:cNvSpPr>
          <p:nvPr>
            <p:ph type="body" idx="1"/>
          </p:nvPr>
        </p:nvSpPr>
        <p:spPr>
          <a:xfrm>
            <a:off x="311700" y="3152225"/>
            <a:ext cx="8520600" cy="1300800"/>
          </a:xfrm>
          <a:prstGeom prst="rect">
            <a:avLst/>
          </a:prstGeom>
          <a:noFill/>
          <a:ln>
            <a:noFill/>
          </a:ln>
        </p:spPr>
        <p:txBody>
          <a:bodyPr spcFirstLastPara="1" wrap="square" lIns="85450" tIns="85450" rIns="85450" bIns="85450" anchor="t" anchorCtr="0">
            <a:noAutofit/>
          </a:bodyPr>
          <a:lstStyle>
            <a:lvl1pPr marL="457200" lvl="0" indent="-336550" algn="ctr">
              <a:lnSpc>
                <a:spcPct val="115000"/>
              </a:lnSpc>
              <a:spcBef>
                <a:spcPts val="0"/>
              </a:spcBef>
              <a:spcAft>
                <a:spcPts val="0"/>
              </a:spcAft>
              <a:buSzPts val="1700"/>
              <a:buChar char="●"/>
              <a:defRPr/>
            </a:lvl1pPr>
            <a:lvl2pPr marL="914400" lvl="1" indent="-311150" algn="ctr">
              <a:lnSpc>
                <a:spcPct val="115000"/>
              </a:lnSpc>
              <a:spcBef>
                <a:spcPts val="1500"/>
              </a:spcBef>
              <a:spcAft>
                <a:spcPts val="0"/>
              </a:spcAft>
              <a:buSzPts val="1300"/>
              <a:buChar char="○"/>
              <a:defRPr/>
            </a:lvl2pPr>
            <a:lvl3pPr marL="1371600" lvl="2" indent="-311150" algn="ctr">
              <a:lnSpc>
                <a:spcPct val="115000"/>
              </a:lnSpc>
              <a:spcBef>
                <a:spcPts val="1500"/>
              </a:spcBef>
              <a:spcAft>
                <a:spcPts val="0"/>
              </a:spcAft>
              <a:buSzPts val="1300"/>
              <a:buChar char="■"/>
              <a:defRPr/>
            </a:lvl3pPr>
            <a:lvl4pPr marL="1828800" lvl="3" indent="-311150" algn="ctr">
              <a:lnSpc>
                <a:spcPct val="115000"/>
              </a:lnSpc>
              <a:spcBef>
                <a:spcPts val="1500"/>
              </a:spcBef>
              <a:spcAft>
                <a:spcPts val="0"/>
              </a:spcAft>
              <a:buSzPts val="1300"/>
              <a:buChar char="●"/>
              <a:defRPr/>
            </a:lvl4pPr>
            <a:lvl5pPr marL="2286000" lvl="4" indent="-311150" algn="ctr">
              <a:lnSpc>
                <a:spcPct val="115000"/>
              </a:lnSpc>
              <a:spcBef>
                <a:spcPts val="1500"/>
              </a:spcBef>
              <a:spcAft>
                <a:spcPts val="0"/>
              </a:spcAft>
              <a:buSzPts val="1300"/>
              <a:buChar char="○"/>
              <a:defRPr/>
            </a:lvl5pPr>
            <a:lvl6pPr marL="2743200" lvl="5" indent="-311150" algn="ctr">
              <a:lnSpc>
                <a:spcPct val="115000"/>
              </a:lnSpc>
              <a:spcBef>
                <a:spcPts val="1500"/>
              </a:spcBef>
              <a:spcAft>
                <a:spcPts val="0"/>
              </a:spcAft>
              <a:buSzPts val="1300"/>
              <a:buChar char="■"/>
              <a:defRPr/>
            </a:lvl6pPr>
            <a:lvl7pPr marL="3200400" lvl="6" indent="-311150" algn="ctr">
              <a:lnSpc>
                <a:spcPct val="115000"/>
              </a:lnSpc>
              <a:spcBef>
                <a:spcPts val="1500"/>
              </a:spcBef>
              <a:spcAft>
                <a:spcPts val="0"/>
              </a:spcAft>
              <a:buSzPts val="1300"/>
              <a:buChar char="●"/>
              <a:defRPr/>
            </a:lvl7pPr>
            <a:lvl8pPr marL="3657600" lvl="7" indent="-311150" algn="ctr">
              <a:lnSpc>
                <a:spcPct val="115000"/>
              </a:lnSpc>
              <a:spcBef>
                <a:spcPts val="1500"/>
              </a:spcBef>
              <a:spcAft>
                <a:spcPts val="0"/>
              </a:spcAft>
              <a:buSzPts val="1300"/>
              <a:buChar char="○"/>
              <a:defRPr/>
            </a:lvl8pPr>
            <a:lvl9pPr marL="4114800" lvl="8" indent="-311150" algn="ctr">
              <a:lnSpc>
                <a:spcPct val="115000"/>
              </a:lnSpc>
              <a:spcBef>
                <a:spcPts val="1500"/>
              </a:spcBef>
              <a:spcAft>
                <a:spcPts val="1500"/>
              </a:spcAft>
              <a:buSzPts val="1300"/>
              <a:buChar char="■"/>
              <a:defRPr/>
            </a:lvl9pPr>
          </a:lstStyle>
          <a:p>
            <a:endParaRPr/>
          </a:p>
        </p:txBody>
      </p:sp>
      <p:sp>
        <p:nvSpPr>
          <p:cNvPr id="49" name="Google Shape;49;p11"/>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D729-4DAF-4BE1-A6C6-18D172DFC7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8DC9F0-551C-4CE3-9161-99332214244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8166F4-1577-4C4C-A66A-B3253327F37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A16A28-0455-4FCB-8916-2F1F2AB0629D}"/>
              </a:ext>
            </a:extLst>
          </p:cNvPr>
          <p:cNvSpPr>
            <a:spLocks noGrp="1"/>
          </p:cNvSpPr>
          <p:nvPr>
            <p:ph type="dt" sz="half" idx="10"/>
          </p:nvPr>
        </p:nvSpPr>
        <p:spPr/>
        <p:txBody>
          <a:bodyPr/>
          <a:lstStyle/>
          <a:p>
            <a:fld id="{D62CB191-DD31-4D64-B5FD-02C2A1B5959C}" type="datetimeFigureOut">
              <a:rPr lang="en-GB" smtClean="0"/>
              <a:t>22/03/2023</a:t>
            </a:fld>
            <a:endParaRPr lang="en-GB"/>
          </a:p>
        </p:txBody>
      </p:sp>
      <p:sp>
        <p:nvSpPr>
          <p:cNvPr id="6" name="Footer Placeholder 5">
            <a:extLst>
              <a:ext uri="{FF2B5EF4-FFF2-40B4-BE49-F238E27FC236}">
                <a16:creationId xmlns:a16="http://schemas.microsoft.com/office/drawing/2014/main" id="{E5F3253A-4EAA-436F-A638-35886A43FE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FB86EC-5A91-40F1-AF6E-FBF6367CA707}"/>
              </a:ext>
            </a:extLst>
          </p:cNvPr>
          <p:cNvSpPr>
            <a:spLocks noGrp="1"/>
          </p:cNvSpPr>
          <p:nvPr>
            <p:ph type="sldNum" sz="quarter" idx="12"/>
          </p:nvPr>
        </p:nvSpPr>
        <p:spPr/>
        <p:txBody>
          <a:bodyPr/>
          <a:lstStyle/>
          <a:p>
            <a:fld id="{F0270AA9-F51C-481B-948B-DF9A8843C645}" type="slidenum">
              <a:rPr lang="en-GB" smtClean="0"/>
              <a:t>‹#›</a:t>
            </a:fld>
            <a:endParaRPr lang="en-GB"/>
          </a:p>
        </p:txBody>
      </p:sp>
    </p:spTree>
    <p:extLst>
      <p:ext uri="{BB962C8B-B14F-4D97-AF65-F5344CB8AC3E}">
        <p14:creationId xmlns:p14="http://schemas.microsoft.com/office/powerpoint/2010/main" val="129391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t="9" b="8"/>
          <a:stretch/>
        </p:blipFill>
        <p:spPr>
          <a:xfrm>
            <a:off x="1" y="851"/>
            <a:ext cx="9144003" cy="5142649"/>
          </a:xfrm>
          <a:prstGeom prst="rect">
            <a:avLst/>
          </a:prstGeom>
          <a:noFill/>
          <a:ln>
            <a:noFill/>
          </a:ln>
        </p:spPr>
      </p:pic>
      <p:sp>
        <p:nvSpPr>
          <p:cNvPr id="12" name="Google Shape;12;p2"/>
          <p:cNvSpPr txBox="1">
            <a:spLocks noGrp="1"/>
          </p:cNvSpPr>
          <p:nvPr>
            <p:ph type="ctrTitle"/>
          </p:nvPr>
        </p:nvSpPr>
        <p:spPr>
          <a:xfrm>
            <a:off x="311706" y="2190070"/>
            <a:ext cx="8520600" cy="763500"/>
          </a:xfrm>
          <a:prstGeom prst="rect">
            <a:avLst/>
          </a:prstGeom>
          <a:noFill/>
          <a:ln>
            <a:noFill/>
          </a:ln>
        </p:spPr>
        <p:txBody>
          <a:bodyPr spcFirstLastPara="1" wrap="square" lIns="85450" tIns="85450" rIns="85450" bIns="85450" anchor="b" anchorCtr="0">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900"/>
              <a:buNone/>
              <a:defRPr sz="4900">
                <a:solidFill>
                  <a:srgbClr val="FFFFFF"/>
                </a:solidFill>
              </a:defRPr>
            </a:lvl2pPr>
            <a:lvl3pPr lvl="2" algn="ctr">
              <a:lnSpc>
                <a:spcPct val="100000"/>
              </a:lnSpc>
              <a:spcBef>
                <a:spcPts val="0"/>
              </a:spcBef>
              <a:spcAft>
                <a:spcPts val="0"/>
              </a:spcAft>
              <a:buClr>
                <a:srgbClr val="FFFFFF"/>
              </a:buClr>
              <a:buSzPts val="4900"/>
              <a:buNone/>
              <a:defRPr sz="4900">
                <a:solidFill>
                  <a:srgbClr val="FFFFFF"/>
                </a:solidFill>
              </a:defRPr>
            </a:lvl3pPr>
            <a:lvl4pPr lvl="3" algn="ctr">
              <a:lnSpc>
                <a:spcPct val="100000"/>
              </a:lnSpc>
              <a:spcBef>
                <a:spcPts val="0"/>
              </a:spcBef>
              <a:spcAft>
                <a:spcPts val="0"/>
              </a:spcAft>
              <a:buClr>
                <a:srgbClr val="FFFFFF"/>
              </a:buClr>
              <a:buSzPts val="4900"/>
              <a:buNone/>
              <a:defRPr sz="4900">
                <a:solidFill>
                  <a:srgbClr val="FFFFFF"/>
                </a:solidFill>
              </a:defRPr>
            </a:lvl4pPr>
            <a:lvl5pPr lvl="4" algn="ctr">
              <a:lnSpc>
                <a:spcPct val="100000"/>
              </a:lnSpc>
              <a:spcBef>
                <a:spcPts val="0"/>
              </a:spcBef>
              <a:spcAft>
                <a:spcPts val="0"/>
              </a:spcAft>
              <a:buClr>
                <a:srgbClr val="FFFFFF"/>
              </a:buClr>
              <a:buSzPts val="4900"/>
              <a:buNone/>
              <a:defRPr sz="4900">
                <a:solidFill>
                  <a:srgbClr val="FFFFFF"/>
                </a:solidFill>
              </a:defRPr>
            </a:lvl5pPr>
            <a:lvl6pPr lvl="5" algn="ctr">
              <a:lnSpc>
                <a:spcPct val="100000"/>
              </a:lnSpc>
              <a:spcBef>
                <a:spcPts val="0"/>
              </a:spcBef>
              <a:spcAft>
                <a:spcPts val="0"/>
              </a:spcAft>
              <a:buClr>
                <a:srgbClr val="FFFFFF"/>
              </a:buClr>
              <a:buSzPts val="4900"/>
              <a:buNone/>
              <a:defRPr sz="4900">
                <a:solidFill>
                  <a:srgbClr val="FFFFFF"/>
                </a:solidFill>
              </a:defRPr>
            </a:lvl6pPr>
            <a:lvl7pPr lvl="6" algn="ctr">
              <a:lnSpc>
                <a:spcPct val="100000"/>
              </a:lnSpc>
              <a:spcBef>
                <a:spcPts val="0"/>
              </a:spcBef>
              <a:spcAft>
                <a:spcPts val="0"/>
              </a:spcAft>
              <a:buClr>
                <a:srgbClr val="FFFFFF"/>
              </a:buClr>
              <a:buSzPts val="4900"/>
              <a:buNone/>
              <a:defRPr sz="4900">
                <a:solidFill>
                  <a:srgbClr val="FFFFFF"/>
                </a:solidFill>
              </a:defRPr>
            </a:lvl7pPr>
            <a:lvl8pPr lvl="7" algn="ctr">
              <a:lnSpc>
                <a:spcPct val="100000"/>
              </a:lnSpc>
              <a:spcBef>
                <a:spcPts val="0"/>
              </a:spcBef>
              <a:spcAft>
                <a:spcPts val="0"/>
              </a:spcAft>
              <a:buClr>
                <a:srgbClr val="FFFFFF"/>
              </a:buClr>
              <a:buSzPts val="4900"/>
              <a:buNone/>
              <a:defRPr sz="4900">
                <a:solidFill>
                  <a:srgbClr val="FFFFFF"/>
                </a:solidFill>
              </a:defRPr>
            </a:lvl8pPr>
            <a:lvl9pPr lvl="8" algn="ctr">
              <a:lnSpc>
                <a:spcPct val="100000"/>
              </a:lnSpc>
              <a:spcBef>
                <a:spcPts val="0"/>
              </a:spcBef>
              <a:spcAft>
                <a:spcPts val="0"/>
              </a:spcAft>
              <a:buClr>
                <a:srgbClr val="FFFFFF"/>
              </a:buClr>
              <a:buSzPts val="4900"/>
              <a:buNone/>
              <a:defRPr sz="4900">
                <a:solidFill>
                  <a:srgbClr val="FFFFFF"/>
                </a:solidFill>
              </a:defRPr>
            </a:lvl9pPr>
          </a:lstStyle>
          <a:p>
            <a:endParaRPr/>
          </a:p>
        </p:txBody>
      </p:sp>
      <p:sp>
        <p:nvSpPr>
          <p:cNvPr id="13" name="Google Shape;13;p2"/>
          <p:cNvSpPr txBox="1">
            <a:spLocks noGrp="1"/>
          </p:cNvSpPr>
          <p:nvPr>
            <p:ph type="subTitle" idx="1"/>
          </p:nvPr>
        </p:nvSpPr>
        <p:spPr>
          <a:xfrm>
            <a:off x="311700" y="3041498"/>
            <a:ext cx="8520600" cy="792600"/>
          </a:xfrm>
          <a:prstGeom prst="rect">
            <a:avLst/>
          </a:prstGeom>
          <a:noFill/>
          <a:ln>
            <a:noFill/>
          </a:ln>
        </p:spPr>
        <p:txBody>
          <a:bodyPr spcFirstLastPara="1" wrap="square" lIns="85450" tIns="85450" rIns="85450" bIns="85450" anchor="t" anchorCtr="0">
            <a:noAutofit/>
          </a:bodyPr>
          <a:lstStyle>
            <a:lvl1pPr lvl="0" algn="ctr">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a:endParaRPr/>
          </a:p>
        </p:txBody>
      </p:sp>
      <p:sp>
        <p:nvSpPr>
          <p:cNvPr id="14" name="Google Shape;14;p2"/>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0987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lvl="0" algn="l">
              <a:lnSpc>
                <a:spcPct val="100000"/>
              </a:lnSpc>
              <a:spcBef>
                <a:spcPts val="0"/>
              </a:spcBef>
              <a:spcAft>
                <a:spcPts val="0"/>
              </a:spcAft>
              <a:buSzPts val="2600"/>
              <a:buNone/>
              <a:defRPr sz="2000"/>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17" name="Google Shape;17;p3"/>
          <p:cNvSpPr txBox="1">
            <a:spLocks noGrp="1"/>
          </p:cNvSpPr>
          <p:nvPr>
            <p:ph type="body" idx="1"/>
          </p:nvPr>
        </p:nvSpPr>
        <p:spPr>
          <a:xfrm>
            <a:off x="311700" y="1152475"/>
            <a:ext cx="8520600" cy="3416400"/>
          </a:xfrm>
          <a:prstGeom prst="rect">
            <a:avLst/>
          </a:prstGeom>
          <a:noFill/>
          <a:ln>
            <a:noFill/>
          </a:ln>
        </p:spPr>
        <p:txBody>
          <a:bodyPr spcFirstLastPara="1" wrap="square" lIns="85450" tIns="85450" rIns="85450" bIns="85450" anchor="t" anchorCtr="0">
            <a:noAutofit/>
          </a:bodyPr>
          <a:lstStyle>
            <a:lvl1pPr marL="457189" lvl="0" indent="-336542" algn="l">
              <a:lnSpc>
                <a:spcPct val="115000"/>
              </a:lnSpc>
              <a:spcBef>
                <a:spcPts val="0"/>
              </a:spcBef>
              <a:spcAft>
                <a:spcPts val="0"/>
              </a:spcAft>
              <a:buClr>
                <a:srgbClr val="000000"/>
              </a:buClr>
              <a:buSzPts val="1700"/>
              <a:buChar char="●"/>
              <a:defRPr sz="1500">
                <a:solidFill>
                  <a:srgbClr val="000000"/>
                </a:solidFill>
              </a:defRPr>
            </a:lvl1pPr>
            <a:lvl2pPr marL="914378" lvl="1" indent="-311142" algn="l">
              <a:lnSpc>
                <a:spcPct val="115000"/>
              </a:lnSpc>
              <a:spcBef>
                <a:spcPts val="1500"/>
              </a:spcBef>
              <a:spcAft>
                <a:spcPts val="0"/>
              </a:spcAft>
              <a:buClr>
                <a:srgbClr val="000000"/>
              </a:buClr>
              <a:buSzPts val="1300"/>
              <a:buChar char="○"/>
              <a:defRPr>
                <a:solidFill>
                  <a:srgbClr val="000000"/>
                </a:solidFill>
              </a:defRPr>
            </a:lvl2pPr>
            <a:lvl3pPr marL="1371566" lvl="2" indent="-311142" algn="l">
              <a:lnSpc>
                <a:spcPct val="115000"/>
              </a:lnSpc>
              <a:spcBef>
                <a:spcPts val="1500"/>
              </a:spcBef>
              <a:spcAft>
                <a:spcPts val="0"/>
              </a:spcAft>
              <a:buClr>
                <a:srgbClr val="000000"/>
              </a:buClr>
              <a:buSzPts val="1300"/>
              <a:buChar char="■"/>
              <a:defRPr>
                <a:solidFill>
                  <a:srgbClr val="000000"/>
                </a:solidFill>
              </a:defRPr>
            </a:lvl3pPr>
            <a:lvl4pPr marL="1828754" lvl="3" indent="-311142" algn="l">
              <a:lnSpc>
                <a:spcPct val="115000"/>
              </a:lnSpc>
              <a:spcBef>
                <a:spcPts val="1500"/>
              </a:spcBef>
              <a:spcAft>
                <a:spcPts val="0"/>
              </a:spcAft>
              <a:buClr>
                <a:srgbClr val="000000"/>
              </a:buClr>
              <a:buSzPts val="1300"/>
              <a:buChar char="●"/>
              <a:defRPr>
                <a:solidFill>
                  <a:srgbClr val="000000"/>
                </a:solidFill>
              </a:defRPr>
            </a:lvl4pPr>
            <a:lvl5pPr marL="2285943" lvl="4" indent="-311142" algn="l">
              <a:lnSpc>
                <a:spcPct val="115000"/>
              </a:lnSpc>
              <a:spcBef>
                <a:spcPts val="1500"/>
              </a:spcBef>
              <a:spcAft>
                <a:spcPts val="0"/>
              </a:spcAft>
              <a:buClr>
                <a:srgbClr val="000000"/>
              </a:buClr>
              <a:buSzPts val="1300"/>
              <a:buChar char="○"/>
              <a:defRPr>
                <a:solidFill>
                  <a:srgbClr val="000000"/>
                </a:solidFill>
              </a:defRPr>
            </a:lvl5pPr>
            <a:lvl6pPr marL="2743132" lvl="5" indent="-311142" algn="l">
              <a:lnSpc>
                <a:spcPct val="115000"/>
              </a:lnSpc>
              <a:spcBef>
                <a:spcPts val="1500"/>
              </a:spcBef>
              <a:spcAft>
                <a:spcPts val="0"/>
              </a:spcAft>
              <a:buClr>
                <a:srgbClr val="000000"/>
              </a:buClr>
              <a:buSzPts val="1300"/>
              <a:buChar char="■"/>
              <a:defRPr>
                <a:solidFill>
                  <a:srgbClr val="000000"/>
                </a:solidFill>
              </a:defRPr>
            </a:lvl6pPr>
            <a:lvl7pPr marL="3200320" lvl="6" indent="-311142" algn="l">
              <a:lnSpc>
                <a:spcPct val="115000"/>
              </a:lnSpc>
              <a:spcBef>
                <a:spcPts val="1500"/>
              </a:spcBef>
              <a:spcAft>
                <a:spcPts val="0"/>
              </a:spcAft>
              <a:buClr>
                <a:srgbClr val="000000"/>
              </a:buClr>
              <a:buSzPts val="1300"/>
              <a:buChar char="●"/>
              <a:defRPr>
                <a:solidFill>
                  <a:srgbClr val="000000"/>
                </a:solidFill>
              </a:defRPr>
            </a:lvl7pPr>
            <a:lvl8pPr marL="3657509" lvl="7" indent="-311142" algn="l">
              <a:lnSpc>
                <a:spcPct val="115000"/>
              </a:lnSpc>
              <a:spcBef>
                <a:spcPts val="1500"/>
              </a:spcBef>
              <a:spcAft>
                <a:spcPts val="0"/>
              </a:spcAft>
              <a:buClr>
                <a:srgbClr val="000000"/>
              </a:buClr>
              <a:buSzPts val="1300"/>
              <a:buChar char="○"/>
              <a:defRPr>
                <a:solidFill>
                  <a:srgbClr val="000000"/>
                </a:solidFill>
              </a:defRPr>
            </a:lvl8pPr>
            <a:lvl9pPr marL="4114697" lvl="8" indent="-311142" algn="l">
              <a:lnSpc>
                <a:spcPct val="115000"/>
              </a:lnSpc>
              <a:spcBef>
                <a:spcPts val="1500"/>
              </a:spcBef>
              <a:spcAft>
                <a:spcPts val="1500"/>
              </a:spcAft>
              <a:buClr>
                <a:srgbClr val="000000"/>
              </a:buClr>
              <a:buSzPts val="1300"/>
              <a:buChar char="■"/>
              <a:defRPr>
                <a:solidFill>
                  <a:srgbClr val="000000"/>
                </a:solidFill>
              </a:defRPr>
            </a:lvl9pPr>
          </a:lstStyle>
          <a:p>
            <a:endParaRPr/>
          </a:p>
        </p:txBody>
      </p:sp>
      <p:sp>
        <p:nvSpPr>
          <p:cNvPr id="18" name="Google Shape;18;p3"/>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pic>
        <p:nvPicPr>
          <p:cNvPr id="3" name="Picture 2" descr="Logo&#10;&#10;Description automatically generated">
            <a:extLst>
              <a:ext uri="{FF2B5EF4-FFF2-40B4-BE49-F238E27FC236}">
                <a16:creationId xmlns:a16="http://schemas.microsoft.com/office/drawing/2014/main" id="{8C06D3DA-2886-46D9-B845-3D766DE13A9E}"/>
              </a:ext>
            </a:extLst>
          </p:cNvPr>
          <p:cNvPicPr>
            <a:picLocks noChangeAspect="1"/>
          </p:cNvPicPr>
          <p:nvPr userDrawn="1"/>
        </p:nvPicPr>
        <p:blipFill>
          <a:blip r:embed="rId2"/>
          <a:stretch>
            <a:fillRect/>
          </a:stretch>
        </p:blipFill>
        <p:spPr>
          <a:xfrm>
            <a:off x="8114379" y="215664"/>
            <a:ext cx="717922" cy="717922"/>
          </a:xfrm>
          <a:prstGeom prst="rect">
            <a:avLst/>
          </a:prstGeom>
        </p:spPr>
      </p:pic>
    </p:spTree>
    <p:extLst>
      <p:ext uri="{BB962C8B-B14F-4D97-AF65-F5344CB8AC3E}">
        <p14:creationId xmlns:p14="http://schemas.microsoft.com/office/powerpoint/2010/main" val="611350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85450" tIns="85450" rIns="85450" bIns="8545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21" name="Google Shape;21;p4"/>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549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lvl="0" algn="l">
              <a:lnSpc>
                <a:spcPct val="100000"/>
              </a:lnSpc>
              <a:spcBef>
                <a:spcPts val="0"/>
              </a:spcBef>
              <a:spcAft>
                <a:spcPts val="0"/>
              </a:spcAft>
              <a:buClr>
                <a:srgbClr val="000000"/>
              </a:buClr>
              <a:buSzPts val="2600"/>
              <a:buNone/>
              <a:defRPr>
                <a:solidFill>
                  <a:srgbClr val="000000"/>
                </a:solidFill>
              </a:defRPr>
            </a:lvl1pPr>
            <a:lvl2pPr lvl="1" algn="l">
              <a:lnSpc>
                <a:spcPct val="100000"/>
              </a:lnSpc>
              <a:spcBef>
                <a:spcPts val="0"/>
              </a:spcBef>
              <a:spcAft>
                <a:spcPts val="0"/>
              </a:spcAft>
              <a:buClr>
                <a:srgbClr val="000000"/>
              </a:buClr>
              <a:buSzPts val="2600"/>
              <a:buNone/>
              <a:defRPr>
                <a:solidFill>
                  <a:srgbClr val="000000"/>
                </a:solidFill>
              </a:defRPr>
            </a:lvl2pPr>
            <a:lvl3pPr lvl="2" algn="l">
              <a:lnSpc>
                <a:spcPct val="100000"/>
              </a:lnSpc>
              <a:spcBef>
                <a:spcPts val="0"/>
              </a:spcBef>
              <a:spcAft>
                <a:spcPts val="0"/>
              </a:spcAft>
              <a:buClr>
                <a:srgbClr val="000000"/>
              </a:buClr>
              <a:buSzPts val="2600"/>
              <a:buNone/>
              <a:defRPr>
                <a:solidFill>
                  <a:srgbClr val="000000"/>
                </a:solidFill>
              </a:defRPr>
            </a:lvl3pPr>
            <a:lvl4pPr lvl="3" algn="l">
              <a:lnSpc>
                <a:spcPct val="100000"/>
              </a:lnSpc>
              <a:spcBef>
                <a:spcPts val="0"/>
              </a:spcBef>
              <a:spcAft>
                <a:spcPts val="0"/>
              </a:spcAft>
              <a:buClr>
                <a:srgbClr val="000000"/>
              </a:buClr>
              <a:buSzPts val="2600"/>
              <a:buNone/>
              <a:defRPr>
                <a:solidFill>
                  <a:srgbClr val="000000"/>
                </a:solidFill>
              </a:defRPr>
            </a:lvl4pPr>
            <a:lvl5pPr lvl="4" algn="l">
              <a:lnSpc>
                <a:spcPct val="100000"/>
              </a:lnSpc>
              <a:spcBef>
                <a:spcPts val="0"/>
              </a:spcBef>
              <a:spcAft>
                <a:spcPts val="0"/>
              </a:spcAft>
              <a:buClr>
                <a:srgbClr val="000000"/>
              </a:buClr>
              <a:buSzPts val="2600"/>
              <a:buNone/>
              <a:defRPr>
                <a:solidFill>
                  <a:srgbClr val="000000"/>
                </a:solidFill>
              </a:defRPr>
            </a:lvl5pPr>
            <a:lvl6pPr lvl="5" algn="l">
              <a:lnSpc>
                <a:spcPct val="100000"/>
              </a:lnSpc>
              <a:spcBef>
                <a:spcPts val="0"/>
              </a:spcBef>
              <a:spcAft>
                <a:spcPts val="0"/>
              </a:spcAft>
              <a:buClr>
                <a:srgbClr val="000000"/>
              </a:buClr>
              <a:buSzPts val="2600"/>
              <a:buNone/>
              <a:defRPr>
                <a:solidFill>
                  <a:srgbClr val="000000"/>
                </a:solidFill>
              </a:defRPr>
            </a:lvl6pPr>
            <a:lvl7pPr lvl="6" algn="l">
              <a:lnSpc>
                <a:spcPct val="100000"/>
              </a:lnSpc>
              <a:spcBef>
                <a:spcPts val="0"/>
              </a:spcBef>
              <a:spcAft>
                <a:spcPts val="0"/>
              </a:spcAft>
              <a:buClr>
                <a:srgbClr val="000000"/>
              </a:buClr>
              <a:buSzPts val="2600"/>
              <a:buNone/>
              <a:defRPr>
                <a:solidFill>
                  <a:srgbClr val="000000"/>
                </a:solidFill>
              </a:defRPr>
            </a:lvl7pPr>
            <a:lvl8pPr lvl="7" algn="l">
              <a:lnSpc>
                <a:spcPct val="100000"/>
              </a:lnSpc>
              <a:spcBef>
                <a:spcPts val="0"/>
              </a:spcBef>
              <a:spcAft>
                <a:spcPts val="0"/>
              </a:spcAft>
              <a:buClr>
                <a:srgbClr val="000000"/>
              </a:buClr>
              <a:buSzPts val="2600"/>
              <a:buNone/>
              <a:defRPr>
                <a:solidFill>
                  <a:srgbClr val="000000"/>
                </a:solidFill>
              </a:defRPr>
            </a:lvl8pPr>
            <a:lvl9pPr lvl="8" algn="l">
              <a:lnSpc>
                <a:spcPct val="100000"/>
              </a:lnSpc>
              <a:spcBef>
                <a:spcPts val="0"/>
              </a:spcBef>
              <a:spcAft>
                <a:spcPts val="0"/>
              </a:spcAft>
              <a:buClr>
                <a:srgbClr val="000000"/>
              </a:buClr>
              <a:buSzPts val="2600"/>
              <a:buNone/>
              <a:defRPr>
                <a:solidFill>
                  <a:srgbClr val="000000"/>
                </a:solidFill>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a:noFill/>
          <a:ln>
            <a:noFill/>
          </a:ln>
        </p:spPr>
        <p:txBody>
          <a:bodyPr spcFirstLastPara="1" wrap="square" lIns="85450" tIns="85450" rIns="85450" bIns="85450" anchor="t" anchorCtr="0">
            <a:noAutofit/>
          </a:bodyPr>
          <a:lstStyle>
            <a:lvl1pPr marL="457189" lvl="0" indent="-311142" algn="l">
              <a:lnSpc>
                <a:spcPct val="115000"/>
              </a:lnSpc>
              <a:spcBef>
                <a:spcPts val="0"/>
              </a:spcBef>
              <a:spcAft>
                <a:spcPts val="0"/>
              </a:spcAft>
              <a:buClr>
                <a:srgbClr val="000000"/>
              </a:buClr>
              <a:buSzPts val="1300"/>
              <a:buChar char="●"/>
              <a:defRPr sz="1300">
                <a:solidFill>
                  <a:srgbClr val="000000"/>
                </a:solidFill>
              </a:defRPr>
            </a:lvl1pPr>
            <a:lvl2pPr marL="914378" lvl="1" indent="-298442" algn="l">
              <a:lnSpc>
                <a:spcPct val="115000"/>
              </a:lnSpc>
              <a:spcBef>
                <a:spcPts val="1500"/>
              </a:spcBef>
              <a:spcAft>
                <a:spcPts val="0"/>
              </a:spcAft>
              <a:buClr>
                <a:srgbClr val="000000"/>
              </a:buClr>
              <a:buSzPts val="1100"/>
              <a:buChar char="○"/>
              <a:defRPr sz="1100">
                <a:solidFill>
                  <a:srgbClr val="000000"/>
                </a:solidFill>
              </a:defRPr>
            </a:lvl2pPr>
            <a:lvl3pPr marL="1371566" lvl="2" indent="-298442" algn="l">
              <a:lnSpc>
                <a:spcPct val="115000"/>
              </a:lnSpc>
              <a:spcBef>
                <a:spcPts val="1500"/>
              </a:spcBef>
              <a:spcAft>
                <a:spcPts val="0"/>
              </a:spcAft>
              <a:buClr>
                <a:srgbClr val="000000"/>
              </a:buClr>
              <a:buSzPts val="1100"/>
              <a:buChar char="■"/>
              <a:defRPr sz="1100">
                <a:solidFill>
                  <a:srgbClr val="000000"/>
                </a:solidFill>
              </a:defRPr>
            </a:lvl3pPr>
            <a:lvl4pPr marL="1828754" lvl="3" indent="-298442" algn="l">
              <a:lnSpc>
                <a:spcPct val="115000"/>
              </a:lnSpc>
              <a:spcBef>
                <a:spcPts val="1500"/>
              </a:spcBef>
              <a:spcAft>
                <a:spcPts val="0"/>
              </a:spcAft>
              <a:buClr>
                <a:srgbClr val="000000"/>
              </a:buClr>
              <a:buSzPts val="1100"/>
              <a:buChar char="●"/>
              <a:defRPr sz="1100">
                <a:solidFill>
                  <a:srgbClr val="000000"/>
                </a:solidFill>
              </a:defRPr>
            </a:lvl4pPr>
            <a:lvl5pPr marL="2285943" lvl="4" indent="-298442" algn="l">
              <a:lnSpc>
                <a:spcPct val="115000"/>
              </a:lnSpc>
              <a:spcBef>
                <a:spcPts val="1500"/>
              </a:spcBef>
              <a:spcAft>
                <a:spcPts val="0"/>
              </a:spcAft>
              <a:buClr>
                <a:srgbClr val="000000"/>
              </a:buClr>
              <a:buSzPts val="1100"/>
              <a:buChar char="○"/>
              <a:defRPr sz="1100">
                <a:solidFill>
                  <a:srgbClr val="000000"/>
                </a:solidFill>
              </a:defRPr>
            </a:lvl5pPr>
            <a:lvl6pPr marL="2743132" lvl="5" indent="-298442" algn="l">
              <a:lnSpc>
                <a:spcPct val="115000"/>
              </a:lnSpc>
              <a:spcBef>
                <a:spcPts val="1500"/>
              </a:spcBef>
              <a:spcAft>
                <a:spcPts val="0"/>
              </a:spcAft>
              <a:buClr>
                <a:srgbClr val="000000"/>
              </a:buClr>
              <a:buSzPts val="1100"/>
              <a:buChar char="■"/>
              <a:defRPr sz="1100">
                <a:solidFill>
                  <a:srgbClr val="000000"/>
                </a:solidFill>
              </a:defRPr>
            </a:lvl6pPr>
            <a:lvl7pPr marL="3200320" lvl="6" indent="-298442" algn="l">
              <a:lnSpc>
                <a:spcPct val="115000"/>
              </a:lnSpc>
              <a:spcBef>
                <a:spcPts val="1500"/>
              </a:spcBef>
              <a:spcAft>
                <a:spcPts val="0"/>
              </a:spcAft>
              <a:buClr>
                <a:srgbClr val="000000"/>
              </a:buClr>
              <a:buSzPts val="1100"/>
              <a:buChar char="●"/>
              <a:defRPr sz="1100">
                <a:solidFill>
                  <a:srgbClr val="000000"/>
                </a:solidFill>
              </a:defRPr>
            </a:lvl7pPr>
            <a:lvl8pPr marL="3657509" lvl="7" indent="-298442" algn="l">
              <a:lnSpc>
                <a:spcPct val="115000"/>
              </a:lnSpc>
              <a:spcBef>
                <a:spcPts val="1500"/>
              </a:spcBef>
              <a:spcAft>
                <a:spcPts val="0"/>
              </a:spcAft>
              <a:buClr>
                <a:srgbClr val="000000"/>
              </a:buClr>
              <a:buSzPts val="1100"/>
              <a:buChar char="○"/>
              <a:defRPr sz="1100">
                <a:solidFill>
                  <a:srgbClr val="000000"/>
                </a:solidFill>
              </a:defRPr>
            </a:lvl8pPr>
            <a:lvl9pPr marL="4114697" lvl="8" indent="-298442" algn="l">
              <a:lnSpc>
                <a:spcPct val="115000"/>
              </a:lnSpc>
              <a:spcBef>
                <a:spcPts val="1500"/>
              </a:spcBef>
              <a:spcAft>
                <a:spcPts val="1500"/>
              </a:spcAft>
              <a:buClr>
                <a:srgbClr val="000000"/>
              </a:buClr>
              <a:buSzPts val="1100"/>
              <a:buChar char="■"/>
              <a:defRPr sz="1100">
                <a:solidFill>
                  <a:srgbClr val="000000"/>
                </a:solidFill>
              </a:defRPr>
            </a:lvl9pPr>
          </a:lstStyle>
          <a:p>
            <a:endParaRPr/>
          </a:p>
        </p:txBody>
      </p:sp>
      <p:sp>
        <p:nvSpPr>
          <p:cNvPr id="25" name="Google Shape;25;p5"/>
          <p:cNvSpPr txBox="1">
            <a:spLocks noGrp="1"/>
          </p:cNvSpPr>
          <p:nvPr>
            <p:ph type="body" idx="2"/>
          </p:nvPr>
        </p:nvSpPr>
        <p:spPr>
          <a:xfrm>
            <a:off x="4832400" y="1152475"/>
            <a:ext cx="3999900" cy="3416400"/>
          </a:xfrm>
          <a:prstGeom prst="rect">
            <a:avLst/>
          </a:prstGeom>
          <a:noFill/>
          <a:ln>
            <a:noFill/>
          </a:ln>
        </p:spPr>
        <p:txBody>
          <a:bodyPr spcFirstLastPara="1" wrap="square" lIns="85450" tIns="85450" rIns="85450" bIns="85450" anchor="t" anchorCtr="0">
            <a:noAutofit/>
          </a:bodyPr>
          <a:lstStyle>
            <a:lvl1pPr marL="457189" lvl="0" indent="-311142" algn="l">
              <a:lnSpc>
                <a:spcPct val="115000"/>
              </a:lnSpc>
              <a:spcBef>
                <a:spcPts val="0"/>
              </a:spcBef>
              <a:spcAft>
                <a:spcPts val="0"/>
              </a:spcAft>
              <a:buClr>
                <a:srgbClr val="000000"/>
              </a:buClr>
              <a:buSzPts val="1300"/>
              <a:buChar char="●"/>
              <a:defRPr sz="1300">
                <a:solidFill>
                  <a:srgbClr val="000000"/>
                </a:solidFill>
              </a:defRPr>
            </a:lvl1pPr>
            <a:lvl2pPr marL="914378" lvl="1" indent="-298442" algn="l">
              <a:lnSpc>
                <a:spcPct val="115000"/>
              </a:lnSpc>
              <a:spcBef>
                <a:spcPts val="1500"/>
              </a:spcBef>
              <a:spcAft>
                <a:spcPts val="0"/>
              </a:spcAft>
              <a:buClr>
                <a:srgbClr val="000000"/>
              </a:buClr>
              <a:buSzPts val="1100"/>
              <a:buChar char="○"/>
              <a:defRPr sz="1100">
                <a:solidFill>
                  <a:srgbClr val="000000"/>
                </a:solidFill>
              </a:defRPr>
            </a:lvl2pPr>
            <a:lvl3pPr marL="1371566" lvl="2" indent="-298442" algn="l">
              <a:lnSpc>
                <a:spcPct val="115000"/>
              </a:lnSpc>
              <a:spcBef>
                <a:spcPts val="1500"/>
              </a:spcBef>
              <a:spcAft>
                <a:spcPts val="0"/>
              </a:spcAft>
              <a:buClr>
                <a:srgbClr val="000000"/>
              </a:buClr>
              <a:buSzPts val="1100"/>
              <a:buChar char="■"/>
              <a:defRPr sz="1100">
                <a:solidFill>
                  <a:srgbClr val="000000"/>
                </a:solidFill>
              </a:defRPr>
            </a:lvl3pPr>
            <a:lvl4pPr marL="1828754" lvl="3" indent="-298442" algn="l">
              <a:lnSpc>
                <a:spcPct val="115000"/>
              </a:lnSpc>
              <a:spcBef>
                <a:spcPts val="1500"/>
              </a:spcBef>
              <a:spcAft>
                <a:spcPts val="0"/>
              </a:spcAft>
              <a:buClr>
                <a:srgbClr val="000000"/>
              </a:buClr>
              <a:buSzPts val="1100"/>
              <a:buChar char="●"/>
              <a:defRPr sz="1100">
                <a:solidFill>
                  <a:srgbClr val="000000"/>
                </a:solidFill>
              </a:defRPr>
            </a:lvl4pPr>
            <a:lvl5pPr marL="2285943" lvl="4" indent="-298442" algn="l">
              <a:lnSpc>
                <a:spcPct val="115000"/>
              </a:lnSpc>
              <a:spcBef>
                <a:spcPts val="1500"/>
              </a:spcBef>
              <a:spcAft>
                <a:spcPts val="0"/>
              </a:spcAft>
              <a:buClr>
                <a:srgbClr val="000000"/>
              </a:buClr>
              <a:buSzPts val="1100"/>
              <a:buChar char="○"/>
              <a:defRPr sz="1100">
                <a:solidFill>
                  <a:srgbClr val="000000"/>
                </a:solidFill>
              </a:defRPr>
            </a:lvl5pPr>
            <a:lvl6pPr marL="2743132" lvl="5" indent="-298442" algn="l">
              <a:lnSpc>
                <a:spcPct val="115000"/>
              </a:lnSpc>
              <a:spcBef>
                <a:spcPts val="1500"/>
              </a:spcBef>
              <a:spcAft>
                <a:spcPts val="0"/>
              </a:spcAft>
              <a:buClr>
                <a:srgbClr val="000000"/>
              </a:buClr>
              <a:buSzPts val="1100"/>
              <a:buChar char="■"/>
              <a:defRPr sz="1100">
                <a:solidFill>
                  <a:srgbClr val="000000"/>
                </a:solidFill>
              </a:defRPr>
            </a:lvl6pPr>
            <a:lvl7pPr marL="3200320" lvl="6" indent="-298442" algn="l">
              <a:lnSpc>
                <a:spcPct val="115000"/>
              </a:lnSpc>
              <a:spcBef>
                <a:spcPts val="1500"/>
              </a:spcBef>
              <a:spcAft>
                <a:spcPts val="0"/>
              </a:spcAft>
              <a:buClr>
                <a:srgbClr val="000000"/>
              </a:buClr>
              <a:buSzPts val="1100"/>
              <a:buChar char="●"/>
              <a:defRPr sz="1100">
                <a:solidFill>
                  <a:srgbClr val="000000"/>
                </a:solidFill>
              </a:defRPr>
            </a:lvl7pPr>
            <a:lvl8pPr marL="3657509" lvl="7" indent="-298442" algn="l">
              <a:lnSpc>
                <a:spcPct val="115000"/>
              </a:lnSpc>
              <a:spcBef>
                <a:spcPts val="1500"/>
              </a:spcBef>
              <a:spcAft>
                <a:spcPts val="0"/>
              </a:spcAft>
              <a:buClr>
                <a:srgbClr val="000000"/>
              </a:buClr>
              <a:buSzPts val="1100"/>
              <a:buChar char="○"/>
              <a:defRPr sz="1100">
                <a:solidFill>
                  <a:srgbClr val="000000"/>
                </a:solidFill>
              </a:defRPr>
            </a:lvl8pPr>
            <a:lvl9pPr marL="4114697" lvl="8" indent="-298442" algn="l">
              <a:lnSpc>
                <a:spcPct val="115000"/>
              </a:lnSpc>
              <a:spcBef>
                <a:spcPts val="1500"/>
              </a:spcBef>
              <a:spcAft>
                <a:spcPts val="1500"/>
              </a:spcAft>
              <a:buClr>
                <a:srgbClr val="000000"/>
              </a:buClr>
              <a:buSzPts val="1100"/>
              <a:buChar char="■"/>
              <a:defRPr sz="1100">
                <a:solidFill>
                  <a:srgbClr val="000000"/>
                </a:solidFill>
              </a:defRPr>
            </a:lvl9pPr>
          </a:lstStyle>
          <a:p>
            <a:endParaRPr/>
          </a:p>
        </p:txBody>
      </p:sp>
      <p:sp>
        <p:nvSpPr>
          <p:cNvPr id="26" name="Google Shape;26;p5"/>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1752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29" name="Google Shape;29;p6"/>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5693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a:noFill/>
          <a:ln>
            <a:noFill/>
          </a:ln>
        </p:spPr>
        <p:txBody>
          <a:bodyPr spcFirstLastPara="1" wrap="square" lIns="85450" tIns="85450" rIns="85450" bIns="85450" anchor="b" anchorCtr="0">
            <a:no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200"/>
              <a:buNone/>
              <a:defRPr sz="2200"/>
            </a:lvl2pPr>
            <a:lvl3pPr lvl="2" algn="l">
              <a:lnSpc>
                <a:spcPct val="100000"/>
              </a:lnSpc>
              <a:spcBef>
                <a:spcPts val="0"/>
              </a:spcBef>
              <a:spcAft>
                <a:spcPts val="0"/>
              </a:spcAft>
              <a:buSzPts val="2200"/>
              <a:buNone/>
              <a:defRPr sz="2200"/>
            </a:lvl3pPr>
            <a:lvl4pPr lvl="3" algn="l">
              <a:lnSpc>
                <a:spcPct val="100000"/>
              </a:lnSpc>
              <a:spcBef>
                <a:spcPts val="0"/>
              </a:spcBef>
              <a:spcAft>
                <a:spcPts val="0"/>
              </a:spcAft>
              <a:buSzPts val="2200"/>
              <a:buNone/>
              <a:defRPr sz="2200"/>
            </a:lvl4pPr>
            <a:lvl5pPr lvl="4" algn="l">
              <a:lnSpc>
                <a:spcPct val="100000"/>
              </a:lnSpc>
              <a:spcBef>
                <a:spcPts val="0"/>
              </a:spcBef>
              <a:spcAft>
                <a:spcPts val="0"/>
              </a:spcAft>
              <a:buSzPts val="2200"/>
              <a:buNone/>
              <a:defRPr sz="2200"/>
            </a:lvl5pPr>
            <a:lvl6pPr lvl="5" algn="l">
              <a:lnSpc>
                <a:spcPct val="100000"/>
              </a:lnSpc>
              <a:spcBef>
                <a:spcPts val="0"/>
              </a:spcBef>
              <a:spcAft>
                <a:spcPts val="0"/>
              </a:spcAft>
              <a:buSzPts val="2200"/>
              <a:buNone/>
              <a:defRPr sz="2200"/>
            </a:lvl6pPr>
            <a:lvl7pPr lvl="6" algn="l">
              <a:lnSpc>
                <a:spcPct val="100000"/>
              </a:lnSpc>
              <a:spcBef>
                <a:spcPts val="0"/>
              </a:spcBef>
              <a:spcAft>
                <a:spcPts val="0"/>
              </a:spcAft>
              <a:buSzPts val="2200"/>
              <a:buNone/>
              <a:defRPr sz="2200"/>
            </a:lvl7pPr>
            <a:lvl8pPr lvl="7" algn="l">
              <a:lnSpc>
                <a:spcPct val="100000"/>
              </a:lnSpc>
              <a:spcBef>
                <a:spcPts val="0"/>
              </a:spcBef>
              <a:spcAft>
                <a:spcPts val="0"/>
              </a:spcAft>
              <a:buSzPts val="2200"/>
              <a:buNone/>
              <a:defRPr sz="2200"/>
            </a:lvl8pPr>
            <a:lvl9pPr lvl="8" algn="l">
              <a:lnSpc>
                <a:spcPct val="100000"/>
              </a:lnSpc>
              <a:spcBef>
                <a:spcPts val="0"/>
              </a:spcBef>
              <a:spcAft>
                <a:spcPts val="0"/>
              </a:spcAft>
              <a:buSzPts val="2200"/>
              <a:buNone/>
              <a:defRPr sz="2200"/>
            </a:lvl9pPr>
          </a:lstStyle>
          <a:p>
            <a:endParaRPr/>
          </a:p>
        </p:txBody>
      </p:sp>
      <p:sp>
        <p:nvSpPr>
          <p:cNvPr id="32" name="Google Shape;32;p7"/>
          <p:cNvSpPr txBox="1">
            <a:spLocks noGrp="1"/>
          </p:cNvSpPr>
          <p:nvPr>
            <p:ph type="body" idx="1"/>
          </p:nvPr>
        </p:nvSpPr>
        <p:spPr>
          <a:xfrm>
            <a:off x="311700" y="1389600"/>
            <a:ext cx="2808000" cy="3179400"/>
          </a:xfrm>
          <a:prstGeom prst="rect">
            <a:avLst/>
          </a:prstGeom>
          <a:noFill/>
          <a:ln>
            <a:noFill/>
          </a:ln>
        </p:spPr>
        <p:txBody>
          <a:bodyPr spcFirstLastPara="1" wrap="square" lIns="85450" tIns="85450" rIns="85450" bIns="85450" anchor="t" anchorCtr="0">
            <a:noAutofit/>
          </a:bodyPr>
          <a:lstStyle>
            <a:lvl1pPr marL="457189" lvl="0" indent="-298442" algn="l">
              <a:lnSpc>
                <a:spcPct val="115000"/>
              </a:lnSpc>
              <a:spcBef>
                <a:spcPts val="0"/>
              </a:spcBef>
              <a:spcAft>
                <a:spcPts val="0"/>
              </a:spcAft>
              <a:buSzPts val="1100"/>
              <a:buChar char="●"/>
              <a:defRPr sz="1100"/>
            </a:lvl1pPr>
            <a:lvl2pPr marL="914378" lvl="1" indent="-298442" algn="l">
              <a:lnSpc>
                <a:spcPct val="115000"/>
              </a:lnSpc>
              <a:spcBef>
                <a:spcPts val="1500"/>
              </a:spcBef>
              <a:spcAft>
                <a:spcPts val="0"/>
              </a:spcAft>
              <a:buSzPts val="1100"/>
              <a:buChar char="○"/>
              <a:defRPr sz="1100"/>
            </a:lvl2pPr>
            <a:lvl3pPr marL="1371566" lvl="2" indent="-298442" algn="l">
              <a:lnSpc>
                <a:spcPct val="115000"/>
              </a:lnSpc>
              <a:spcBef>
                <a:spcPts val="1500"/>
              </a:spcBef>
              <a:spcAft>
                <a:spcPts val="0"/>
              </a:spcAft>
              <a:buSzPts val="1100"/>
              <a:buChar char="■"/>
              <a:defRPr sz="1100"/>
            </a:lvl3pPr>
            <a:lvl4pPr marL="1828754" lvl="3" indent="-298442" algn="l">
              <a:lnSpc>
                <a:spcPct val="115000"/>
              </a:lnSpc>
              <a:spcBef>
                <a:spcPts val="1500"/>
              </a:spcBef>
              <a:spcAft>
                <a:spcPts val="0"/>
              </a:spcAft>
              <a:buSzPts val="1100"/>
              <a:buChar char="●"/>
              <a:defRPr sz="1100"/>
            </a:lvl4pPr>
            <a:lvl5pPr marL="2285943" lvl="4" indent="-298442" algn="l">
              <a:lnSpc>
                <a:spcPct val="115000"/>
              </a:lnSpc>
              <a:spcBef>
                <a:spcPts val="1500"/>
              </a:spcBef>
              <a:spcAft>
                <a:spcPts val="0"/>
              </a:spcAft>
              <a:buSzPts val="1100"/>
              <a:buChar char="○"/>
              <a:defRPr sz="1100"/>
            </a:lvl5pPr>
            <a:lvl6pPr marL="2743132" lvl="5" indent="-298442" algn="l">
              <a:lnSpc>
                <a:spcPct val="115000"/>
              </a:lnSpc>
              <a:spcBef>
                <a:spcPts val="1500"/>
              </a:spcBef>
              <a:spcAft>
                <a:spcPts val="0"/>
              </a:spcAft>
              <a:buSzPts val="1100"/>
              <a:buChar char="■"/>
              <a:defRPr sz="1100"/>
            </a:lvl6pPr>
            <a:lvl7pPr marL="3200320" lvl="6" indent="-298442" algn="l">
              <a:lnSpc>
                <a:spcPct val="115000"/>
              </a:lnSpc>
              <a:spcBef>
                <a:spcPts val="1500"/>
              </a:spcBef>
              <a:spcAft>
                <a:spcPts val="0"/>
              </a:spcAft>
              <a:buSzPts val="1100"/>
              <a:buChar char="●"/>
              <a:defRPr sz="1100"/>
            </a:lvl7pPr>
            <a:lvl8pPr marL="3657509" lvl="7" indent="-298442" algn="l">
              <a:lnSpc>
                <a:spcPct val="115000"/>
              </a:lnSpc>
              <a:spcBef>
                <a:spcPts val="1500"/>
              </a:spcBef>
              <a:spcAft>
                <a:spcPts val="0"/>
              </a:spcAft>
              <a:buSzPts val="1100"/>
              <a:buChar char="○"/>
              <a:defRPr sz="1100"/>
            </a:lvl8pPr>
            <a:lvl9pPr marL="4114697" lvl="8" indent="-298442" algn="l">
              <a:lnSpc>
                <a:spcPct val="115000"/>
              </a:lnSpc>
              <a:spcBef>
                <a:spcPts val="1500"/>
              </a:spcBef>
              <a:spcAft>
                <a:spcPts val="1500"/>
              </a:spcAft>
              <a:buSzPts val="1100"/>
              <a:buChar char="■"/>
              <a:defRPr sz="1100"/>
            </a:lvl9pPr>
          </a:lstStyle>
          <a:p>
            <a:endParaRPr/>
          </a:p>
        </p:txBody>
      </p:sp>
      <p:sp>
        <p:nvSpPr>
          <p:cNvPr id="33" name="Google Shape;33;p7"/>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30141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a:noFill/>
          <a:ln>
            <a:noFill/>
          </a:ln>
        </p:spPr>
        <p:txBody>
          <a:bodyPr spcFirstLastPara="1" wrap="square" lIns="85450" tIns="85450" rIns="85450" bIns="85450" anchor="ctr" anchorCtr="0">
            <a:noAutofit/>
          </a:bodyPr>
          <a:lstStyle>
            <a:lvl1pPr lvl="0" algn="l">
              <a:lnSpc>
                <a:spcPct val="100000"/>
              </a:lnSpc>
              <a:spcBef>
                <a:spcPts val="0"/>
              </a:spcBef>
              <a:spcAft>
                <a:spcPts val="0"/>
              </a:spcAft>
              <a:buSzPts val="4500"/>
              <a:buNone/>
              <a:defRPr sz="4500"/>
            </a:lvl1pPr>
            <a:lvl2pPr lvl="1" algn="l">
              <a:lnSpc>
                <a:spcPct val="100000"/>
              </a:lnSpc>
              <a:spcBef>
                <a:spcPts val="0"/>
              </a:spcBef>
              <a:spcAft>
                <a:spcPts val="0"/>
              </a:spcAft>
              <a:buSzPts val="4500"/>
              <a:buNone/>
              <a:defRPr sz="4500"/>
            </a:lvl2pPr>
            <a:lvl3pPr lvl="2" algn="l">
              <a:lnSpc>
                <a:spcPct val="100000"/>
              </a:lnSpc>
              <a:spcBef>
                <a:spcPts val="0"/>
              </a:spcBef>
              <a:spcAft>
                <a:spcPts val="0"/>
              </a:spcAft>
              <a:buSzPts val="4500"/>
              <a:buNone/>
              <a:defRPr sz="4500"/>
            </a:lvl3pPr>
            <a:lvl4pPr lvl="3" algn="l">
              <a:lnSpc>
                <a:spcPct val="100000"/>
              </a:lnSpc>
              <a:spcBef>
                <a:spcPts val="0"/>
              </a:spcBef>
              <a:spcAft>
                <a:spcPts val="0"/>
              </a:spcAft>
              <a:buSzPts val="4500"/>
              <a:buNone/>
              <a:defRPr sz="4500"/>
            </a:lvl4pPr>
            <a:lvl5pPr lvl="4" algn="l">
              <a:lnSpc>
                <a:spcPct val="100000"/>
              </a:lnSpc>
              <a:spcBef>
                <a:spcPts val="0"/>
              </a:spcBef>
              <a:spcAft>
                <a:spcPts val="0"/>
              </a:spcAft>
              <a:buSzPts val="4500"/>
              <a:buNone/>
              <a:defRPr sz="4500"/>
            </a:lvl5pPr>
            <a:lvl6pPr lvl="5" algn="l">
              <a:lnSpc>
                <a:spcPct val="100000"/>
              </a:lnSpc>
              <a:spcBef>
                <a:spcPts val="0"/>
              </a:spcBef>
              <a:spcAft>
                <a:spcPts val="0"/>
              </a:spcAft>
              <a:buSzPts val="4500"/>
              <a:buNone/>
              <a:defRPr sz="4500"/>
            </a:lvl6pPr>
            <a:lvl7pPr lvl="6" algn="l">
              <a:lnSpc>
                <a:spcPct val="100000"/>
              </a:lnSpc>
              <a:spcBef>
                <a:spcPts val="0"/>
              </a:spcBef>
              <a:spcAft>
                <a:spcPts val="0"/>
              </a:spcAft>
              <a:buSzPts val="4500"/>
              <a:buNone/>
              <a:defRPr sz="4500"/>
            </a:lvl7pPr>
            <a:lvl8pPr lvl="7" algn="l">
              <a:lnSpc>
                <a:spcPct val="100000"/>
              </a:lnSpc>
              <a:spcBef>
                <a:spcPts val="0"/>
              </a:spcBef>
              <a:spcAft>
                <a:spcPts val="0"/>
              </a:spcAft>
              <a:buSzPts val="4500"/>
              <a:buNone/>
              <a:defRPr sz="4500"/>
            </a:lvl8pPr>
            <a:lvl9pPr lvl="8" algn="l">
              <a:lnSpc>
                <a:spcPct val="100000"/>
              </a:lnSpc>
              <a:spcBef>
                <a:spcPts val="0"/>
              </a:spcBef>
              <a:spcAft>
                <a:spcPts val="0"/>
              </a:spcAft>
              <a:buSzPts val="4500"/>
              <a:buNone/>
              <a:defRPr sz="4500"/>
            </a:lvl9pPr>
          </a:lstStyle>
          <a:p>
            <a:endParaRPr/>
          </a:p>
        </p:txBody>
      </p:sp>
      <p:sp>
        <p:nvSpPr>
          <p:cNvPr id="36" name="Google Shape;36;p8"/>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147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lvl="0" algn="l">
              <a:lnSpc>
                <a:spcPct val="100000"/>
              </a:lnSpc>
              <a:spcBef>
                <a:spcPts val="0"/>
              </a:spcBef>
              <a:spcAft>
                <a:spcPts val="0"/>
              </a:spcAft>
              <a:buSzPts val="2600"/>
              <a:buNone/>
              <a:defRPr sz="2000"/>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17" name="Google Shape;17;p3"/>
          <p:cNvSpPr txBox="1">
            <a:spLocks noGrp="1"/>
          </p:cNvSpPr>
          <p:nvPr>
            <p:ph type="body" idx="1"/>
          </p:nvPr>
        </p:nvSpPr>
        <p:spPr>
          <a:xfrm>
            <a:off x="311700" y="1152475"/>
            <a:ext cx="8520600" cy="3416400"/>
          </a:xfrm>
          <a:prstGeom prst="rect">
            <a:avLst/>
          </a:prstGeom>
          <a:noFill/>
          <a:ln>
            <a:noFill/>
          </a:ln>
        </p:spPr>
        <p:txBody>
          <a:bodyPr spcFirstLastPara="1" wrap="square" lIns="85450" tIns="85450" rIns="85450" bIns="85450" anchor="t" anchorCtr="0">
            <a:noAutofit/>
          </a:bodyPr>
          <a:lstStyle>
            <a:lvl1pPr marL="457200" lvl="0" indent="-336550" algn="l">
              <a:lnSpc>
                <a:spcPct val="115000"/>
              </a:lnSpc>
              <a:spcBef>
                <a:spcPts val="0"/>
              </a:spcBef>
              <a:spcAft>
                <a:spcPts val="0"/>
              </a:spcAft>
              <a:buClr>
                <a:srgbClr val="000000"/>
              </a:buClr>
              <a:buSzPts val="1700"/>
              <a:buChar char="●"/>
              <a:defRPr sz="1500">
                <a:solidFill>
                  <a:srgbClr val="000000"/>
                </a:solidFill>
              </a:defRPr>
            </a:lvl1pPr>
            <a:lvl2pPr marL="914400" lvl="1" indent="-311150" algn="l">
              <a:lnSpc>
                <a:spcPct val="115000"/>
              </a:lnSpc>
              <a:spcBef>
                <a:spcPts val="1500"/>
              </a:spcBef>
              <a:spcAft>
                <a:spcPts val="0"/>
              </a:spcAft>
              <a:buClr>
                <a:srgbClr val="000000"/>
              </a:buClr>
              <a:buSzPts val="1300"/>
              <a:buChar char="○"/>
              <a:defRPr>
                <a:solidFill>
                  <a:srgbClr val="000000"/>
                </a:solidFill>
              </a:defRPr>
            </a:lvl2pPr>
            <a:lvl3pPr marL="1371600" lvl="2" indent="-311150" algn="l">
              <a:lnSpc>
                <a:spcPct val="115000"/>
              </a:lnSpc>
              <a:spcBef>
                <a:spcPts val="1500"/>
              </a:spcBef>
              <a:spcAft>
                <a:spcPts val="0"/>
              </a:spcAft>
              <a:buClr>
                <a:srgbClr val="000000"/>
              </a:buClr>
              <a:buSzPts val="1300"/>
              <a:buChar char="■"/>
              <a:defRPr>
                <a:solidFill>
                  <a:srgbClr val="000000"/>
                </a:solidFill>
              </a:defRPr>
            </a:lvl3pPr>
            <a:lvl4pPr marL="1828800" lvl="3" indent="-311150" algn="l">
              <a:lnSpc>
                <a:spcPct val="115000"/>
              </a:lnSpc>
              <a:spcBef>
                <a:spcPts val="1500"/>
              </a:spcBef>
              <a:spcAft>
                <a:spcPts val="0"/>
              </a:spcAft>
              <a:buClr>
                <a:srgbClr val="000000"/>
              </a:buClr>
              <a:buSzPts val="1300"/>
              <a:buChar char="●"/>
              <a:defRPr>
                <a:solidFill>
                  <a:srgbClr val="000000"/>
                </a:solidFill>
              </a:defRPr>
            </a:lvl4pPr>
            <a:lvl5pPr marL="2286000" lvl="4" indent="-311150" algn="l">
              <a:lnSpc>
                <a:spcPct val="115000"/>
              </a:lnSpc>
              <a:spcBef>
                <a:spcPts val="1500"/>
              </a:spcBef>
              <a:spcAft>
                <a:spcPts val="0"/>
              </a:spcAft>
              <a:buClr>
                <a:srgbClr val="000000"/>
              </a:buClr>
              <a:buSzPts val="1300"/>
              <a:buChar char="○"/>
              <a:defRPr>
                <a:solidFill>
                  <a:srgbClr val="000000"/>
                </a:solidFill>
              </a:defRPr>
            </a:lvl5pPr>
            <a:lvl6pPr marL="2743200" lvl="5" indent="-311150" algn="l">
              <a:lnSpc>
                <a:spcPct val="115000"/>
              </a:lnSpc>
              <a:spcBef>
                <a:spcPts val="1500"/>
              </a:spcBef>
              <a:spcAft>
                <a:spcPts val="0"/>
              </a:spcAft>
              <a:buClr>
                <a:srgbClr val="000000"/>
              </a:buClr>
              <a:buSzPts val="1300"/>
              <a:buChar char="■"/>
              <a:defRPr>
                <a:solidFill>
                  <a:srgbClr val="000000"/>
                </a:solidFill>
              </a:defRPr>
            </a:lvl6pPr>
            <a:lvl7pPr marL="3200400" lvl="6" indent="-311150" algn="l">
              <a:lnSpc>
                <a:spcPct val="115000"/>
              </a:lnSpc>
              <a:spcBef>
                <a:spcPts val="1500"/>
              </a:spcBef>
              <a:spcAft>
                <a:spcPts val="0"/>
              </a:spcAft>
              <a:buClr>
                <a:srgbClr val="000000"/>
              </a:buClr>
              <a:buSzPts val="1300"/>
              <a:buChar char="●"/>
              <a:defRPr>
                <a:solidFill>
                  <a:srgbClr val="000000"/>
                </a:solidFill>
              </a:defRPr>
            </a:lvl7pPr>
            <a:lvl8pPr marL="3657600" lvl="7" indent="-311150" algn="l">
              <a:lnSpc>
                <a:spcPct val="115000"/>
              </a:lnSpc>
              <a:spcBef>
                <a:spcPts val="1500"/>
              </a:spcBef>
              <a:spcAft>
                <a:spcPts val="0"/>
              </a:spcAft>
              <a:buClr>
                <a:srgbClr val="000000"/>
              </a:buClr>
              <a:buSzPts val="1300"/>
              <a:buChar char="○"/>
              <a:defRPr>
                <a:solidFill>
                  <a:srgbClr val="000000"/>
                </a:solidFill>
              </a:defRPr>
            </a:lvl8pPr>
            <a:lvl9pPr marL="4114800" lvl="8" indent="-311150" algn="l">
              <a:lnSpc>
                <a:spcPct val="115000"/>
              </a:lnSpc>
              <a:spcBef>
                <a:spcPts val="1500"/>
              </a:spcBef>
              <a:spcAft>
                <a:spcPts val="1500"/>
              </a:spcAft>
              <a:buClr>
                <a:srgbClr val="000000"/>
              </a:buClr>
              <a:buSzPts val="1300"/>
              <a:buChar char="■"/>
              <a:defRPr>
                <a:solidFill>
                  <a:srgbClr val="000000"/>
                </a:solidFill>
              </a:defRPr>
            </a:lvl9pPr>
          </a:lstStyle>
          <a:p>
            <a:endParaRPr/>
          </a:p>
        </p:txBody>
      </p:sp>
      <p:sp>
        <p:nvSpPr>
          <p:cNvPr id="18" name="Google Shape;18;p3"/>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Logo&#10;&#10;Description automatically generated">
            <a:extLst>
              <a:ext uri="{FF2B5EF4-FFF2-40B4-BE49-F238E27FC236}">
                <a16:creationId xmlns:a16="http://schemas.microsoft.com/office/drawing/2014/main" id="{8C06D3DA-2886-46D9-B845-3D766DE13A9E}"/>
              </a:ext>
            </a:extLst>
          </p:cNvPr>
          <p:cNvPicPr>
            <a:picLocks noChangeAspect="1"/>
          </p:cNvPicPr>
          <p:nvPr userDrawn="1"/>
        </p:nvPicPr>
        <p:blipFill>
          <a:blip r:embed="rId2"/>
          <a:stretch>
            <a:fillRect/>
          </a:stretch>
        </p:blipFill>
        <p:spPr>
          <a:xfrm>
            <a:off x="8114378" y="215664"/>
            <a:ext cx="717922" cy="71792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85450" tIns="85450" rIns="85450" bIns="85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9"/>
          <p:cNvSpPr txBox="1">
            <a:spLocks noGrp="1"/>
          </p:cNvSpPr>
          <p:nvPr>
            <p:ph type="title"/>
          </p:nvPr>
        </p:nvSpPr>
        <p:spPr>
          <a:xfrm>
            <a:off x="265500" y="1233175"/>
            <a:ext cx="4045200" cy="1482300"/>
          </a:xfrm>
          <a:prstGeom prst="rect">
            <a:avLst/>
          </a:prstGeom>
          <a:noFill/>
          <a:ln>
            <a:noFill/>
          </a:ln>
        </p:spPr>
        <p:txBody>
          <a:bodyPr spcFirstLastPara="1" wrap="square" lIns="85450" tIns="85450" rIns="85450" bIns="85450" anchor="b" anchorCtr="0">
            <a:noAutofit/>
          </a:bodyPr>
          <a:lstStyle>
            <a:lvl1pPr lvl="0" algn="ctr">
              <a:lnSpc>
                <a:spcPct val="100000"/>
              </a:lnSpc>
              <a:spcBef>
                <a:spcPts val="0"/>
              </a:spcBef>
              <a:spcAft>
                <a:spcPts val="0"/>
              </a:spcAft>
              <a:buSzPts val="3900"/>
              <a:buNone/>
              <a:defRPr sz="3900"/>
            </a:lvl1pPr>
            <a:lvl2pPr lvl="1" algn="ctr">
              <a:lnSpc>
                <a:spcPct val="100000"/>
              </a:lnSpc>
              <a:spcBef>
                <a:spcPts val="0"/>
              </a:spcBef>
              <a:spcAft>
                <a:spcPts val="0"/>
              </a:spcAft>
              <a:buSzPts val="3900"/>
              <a:buNone/>
              <a:defRPr sz="3900"/>
            </a:lvl2pPr>
            <a:lvl3pPr lvl="2" algn="ctr">
              <a:lnSpc>
                <a:spcPct val="100000"/>
              </a:lnSpc>
              <a:spcBef>
                <a:spcPts val="0"/>
              </a:spcBef>
              <a:spcAft>
                <a:spcPts val="0"/>
              </a:spcAft>
              <a:buSzPts val="3900"/>
              <a:buNone/>
              <a:defRPr sz="3900"/>
            </a:lvl3pPr>
            <a:lvl4pPr lvl="3" algn="ctr">
              <a:lnSpc>
                <a:spcPct val="100000"/>
              </a:lnSpc>
              <a:spcBef>
                <a:spcPts val="0"/>
              </a:spcBef>
              <a:spcAft>
                <a:spcPts val="0"/>
              </a:spcAft>
              <a:buSzPts val="3900"/>
              <a:buNone/>
              <a:defRPr sz="3900"/>
            </a:lvl4pPr>
            <a:lvl5pPr lvl="4" algn="ctr">
              <a:lnSpc>
                <a:spcPct val="100000"/>
              </a:lnSpc>
              <a:spcBef>
                <a:spcPts val="0"/>
              </a:spcBef>
              <a:spcAft>
                <a:spcPts val="0"/>
              </a:spcAft>
              <a:buSzPts val="3900"/>
              <a:buNone/>
              <a:defRPr sz="3900"/>
            </a:lvl5pPr>
            <a:lvl6pPr lvl="5" algn="ctr">
              <a:lnSpc>
                <a:spcPct val="100000"/>
              </a:lnSpc>
              <a:spcBef>
                <a:spcPts val="0"/>
              </a:spcBef>
              <a:spcAft>
                <a:spcPts val="0"/>
              </a:spcAft>
              <a:buSzPts val="3900"/>
              <a:buNone/>
              <a:defRPr sz="3900"/>
            </a:lvl6pPr>
            <a:lvl7pPr lvl="6" algn="ctr">
              <a:lnSpc>
                <a:spcPct val="100000"/>
              </a:lnSpc>
              <a:spcBef>
                <a:spcPts val="0"/>
              </a:spcBef>
              <a:spcAft>
                <a:spcPts val="0"/>
              </a:spcAft>
              <a:buSzPts val="3900"/>
              <a:buNone/>
              <a:defRPr sz="3900"/>
            </a:lvl7pPr>
            <a:lvl8pPr lvl="7" algn="ctr">
              <a:lnSpc>
                <a:spcPct val="100000"/>
              </a:lnSpc>
              <a:spcBef>
                <a:spcPts val="0"/>
              </a:spcBef>
              <a:spcAft>
                <a:spcPts val="0"/>
              </a:spcAft>
              <a:buSzPts val="3900"/>
              <a:buNone/>
              <a:defRPr sz="3900"/>
            </a:lvl8pPr>
            <a:lvl9pPr lvl="8" algn="ctr">
              <a:lnSpc>
                <a:spcPct val="100000"/>
              </a:lnSpc>
              <a:spcBef>
                <a:spcPts val="0"/>
              </a:spcBef>
              <a:spcAft>
                <a:spcPts val="0"/>
              </a:spcAft>
              <a:buSzPts val="3900"/>
              <a:buNone/>
              <a:defRPr sz="39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a:noFill/>
          <a:ln>
            <a:noFill/>
          </a:ln>
        </p:spPr>
        <p:txBody>
          <a:bodyPr spcFirstLastPara="1" wrap="square" lIns="85450" tIns="85450" rIns="85450" bIns="8545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41" name="Google Shape;41;p9"/>
          <p:cNvSpPr txBox="1">
            <a:spLocks noGrp="1"/>
          </p:cNvSpPr>
          <p:nvPr>
            <p:ph type="body" idx="2"/>
          </p:nvPr>
        </p:nvSpPr>
        <p:spPr>
          <a:xfrm>
            <a:off x="4939500" y="724075"/>
            <a:ext cx="3837000" cy="3695100"/>
          </a:xfrm>
          <a:prstGeom prst="rect">
            <a:avLst/>
          </a:prstGeom>
          <a:noFill/>
          <a:ln>
            <a:noFill/>
          </a:ln>
        </p:spPr>
        <p:txBody>
          <a:bodyPr spcFirstLastPara="1" wrap="square" lIns="85450" tIns="85450" rIns="85450" bIns="85450" anchor="ctr" anchorCtr="0">
            <a:noAutofit/>
          </a:bodyPr>
          <a:lstStyle>
            <a:lvl1pPr marL="457189" lvl="0" indent="-336542" algn="l">
              <a:lnSpc>
                <a:spcPct val="115000"/>
              </a:lnSpc>
              <a:spcBef>
                <a:spcPts val="0"/>
              </a:spcBef>
              <a:spcAft>
                <a:spcPts val="0"/>
              </a:spcAft>
              <a:buSzPts val="1700"/>
              <a:buChar char="●"/>
              <a:defRPr/>
            </a:lvl1pPr>
            <a:lvl2pPr marL="914378" lvl="1" indent="-311142" algn="l">
              <a:lnSpc>
                <a:spcPct val="115000"/>
              </a:lnSpc>
              <a:spcBef>
                <a:spcPts val="1500"/>
              </a:spcBef>
              <a:spcAft>
                <a:spcPts val="0"/>
              </a:spcAft>
              <a:buSzPts val="1300"/>
              <a:buChar char="○"/>
              <a:defRPr/>
            </a:lvl2pPr>
            <a:lvl3pPr marL="1371566" lvl="2" indent="-311142" algn="l">
              <a:lnSpc>
                <a:spcPct val="115000"/>
              </a:lnSpc>
              <a:spcBef>
                <a:spcPts val="1500"/>
              </a:spcBef>
              <a:spcAft>
                <a:spcPts val="0"/>
              </a:spcAft>
              <a:buSzPts val="1300"/>
              <a:buChar char="■"/>
              <a:defRPr/>
            </a:lvl3pPr>
            <a:lvl4pPr marL="1828754" lvl="3" indent="-311142" algn="l">
              <a:lnSpc>
                <a:spcPct val="115000"/>
              </a:lnSpc>
              <a:spcBef>
                <a:spcPts val="1500"/>
              </a:spcBef>
              <a:spcAft>
                <a:spcPts val="0"/>
              </a:spcAft>
              <a:buSzPts val="1300"/>
              <a:buChar char="●"/>
              <a:defRPr/>
            </a:lvl4pPr>
            <a:lvl5pPr marL="2285943" lvl="4" indent="-311142" algn="l">
              <a:lnSpc>
                <a:spcPct val="115000"/>
              </a:lnSpc>
              <a:spcBef>
                <a:spcPts val="1500"/>
              </a:spcBef>
              <a:spcAft>
                <a:spcPts val="0"/>
              </a:spcAft>
              <a:buSzPts val="1300"/>
              <a:buChar char="○"/>
              <a:defRPr/>
            </a:lvl5pPr>
            <a:lvl6pPr marL="2743132" lvl="5" indent="-311142" algn="l">
              <a:lnSpc>
                <a:spcPct val="115000"/>
              </a:lnSpc>
              <a:spcBef>
                <a:spcPts val="1500"/>
              </a:spcBef>
              <a:spcAft>
                <a:spcPts val="0"/>
              </a:spcAft>
              <a:buSzPts val="1300"/>
              <a:buChar char="■"/>
              <a:defRPr/>
            </a:lvl6pPr>
            <a:lvl7pPr marL="3200320" lvl="6" indent="-311142" algn="l">
              <a:lnSpc>
                <a:spcPct val="115000"/>
              </a:lnSpc>
              <a:spcBef>
                <a:spcPts val="1500"/>
              </a:spcBef>
              <a:spcAft>
                <a:spcPts val="0"/>
              </a:spcAft>
              <a:buSzPts val="1300"/>
              <a:buChar char="●"/>
              <a:defRPr/>
            </a:lvl7pPr>
            <a:lvl8pPr marL="3657509" lvl="7" indent="-311142" algn="l">
              <a:lnSpc>
                <a:spcPct val="115000"/>
              </a:lnSpc>
              <a:spcBef>
                <a:spcPts val="1500"/>
              </a:spcBef>
              <a:spcAft>
                <a:spcPts val="0"/>
              </a:spcAft>
              <a:buSzPts val="1300"/>
              <a:buChar char="○"/>
              <a:defRPr/>
            </a:lvl8pPr>
            <a:lvl9pPr marL="4114697" lvl="8" indent="-311142" algn="l">
              <a:lnSpc>
                <a:spcPct val="115000"/>
              </a:lnSpc>
              <a:spcBef>
                <a:spcPts val="1500"/>
              </a:spcBef>
              <a:spcAft>
                <a:spcPts val="1500"/>
              </a:spcAft>
              <a:buSzPts val="1300"/>
              <a:buChar char="■"/>
              <a:defRPr/>
            </a:lvl9pPr>
          </a:lstStyle>
          <a:p>
            <a:endParaRPr/>
          </a:p>
        </p:txBody>
      </p:sp>
      <p:sp>
        <p:nvSpPr>
          <p:cNvPr id="42" name="Google Shape;42;p9"/>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3645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075045"/>
            <a:ext cx="5998800" cy="605100"/>
          </a:xfrm>
          <a:prstGeom prst="rect">
            <a:avLst/>
          </a:prstGeom>
          <a:noFill/>
          <a:ln>
            <a:noFill/>
          </a:ln>
        </p:spPr>
        <p:txBody>
          <a:bodyPr spcFirstLastPara="1" wrap="square" lIns="85450" tIns="85450" rIns="85450" bIns="85450" anchor="ctr" anchorCtr="0">
            <a:noAutofit/>
          </a:bodyPr>
          <a:lstStyle>
            <a:lvl1pPr marL="457189" lvl="0" indent="-228594" algn="l">
              <a:lnSpc>
                <a:spcPct val="100000"/>
              </a:lnSpc>
              <a:spcBef>
                <a:spcPts val="0"/>
              </a:spcBef>
              <a:spcAft>
                <a:spcPts val="0"/>
              </a:spcAft>
              <a:buSzPts val="1700"/>
              <a:buNone/>
              <a:defRPr/>
            </a:lvl1pPr>
          </a:lstStyle>
          <a:p>
            <a:endParaRPr/>
          </a:p>
        </p:txBody>
      </p:sp>
      <p:sp>
        <p:nvSpPr>
          <p:cNvPr id="45" name="Google Shape;45;p10"/>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52562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a:noFill/>
          <a:ln>
            <a:noFill/>
          </a:ln>
        </p:spPr>
        <p:txBody>
          <a:bodyPr spcFirstLastPara="1" wrap="square" lIns="85450" tIns="85450" rIns="85450" bIns="85450" anchor="b"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r>
              <a:t>xx%</a:t>
            </a:r>
          </a:p>
        </p:txBody>
      </p:sp>
      <p:sp>
        <p:nvSpPr>
          <p:cNvPr id="48" name="Google Shape;48;p11"/>
          <p:cNvSpPr txBox="1">
            <a:spLocks noGrp="1"/>
          </p:cNvSpPr>
          <p:nvPr>
            <p:ph type="body" idx="1"/>
          </p:nvPr>
        </p:nvSpPr>
        <p:spPr>
          <a:xfrm>
            <a:off x="311700" y="3152225"/>
            <a:ext cx="8520600" cy="1300800"/>
          </a:xfrm>
          <a:prstGeom prst="rect">
            <a:avLst/>
          </a:prstGeom>
          <a:noFill/>
          <a:ln>
            <a:noFill/>
          </a:ln>
        </p:spPr>
        <p:txBody>
          <a:bodyPr spcFirstLastPara="1" wrap="square" lIns="85450" tIns="85450" rIns="85450" bIns="85450" anchor="t" anchorCtr="0">
            <a:noAutofit/>
          </a:bodyPr>
          <a:lstStyle>
            <a:lvl1pPr marL="457189" lvl="0" indent="-336542" algn="ctr">
              <a:lnSpc>
                <a:spcPct val="115000"/>
              </a:lnSpc>
              <a:spcBef>
                <a:spcPts val="0"/>
              </a:spcBef>
              <a:spcAft>
                <a:spcPts val="0"/>
              </a:spcAft>
              <a:buSzPts val="1700"/>
              <a:buChar char="●"/>
              <a:defRPr/>
            </a:lvl1pPr>
            <a:lvl2pPr marL="914378" lvl="1" indent="-311142" algn="ctr">
              <a:lnSpc>
                <a:spcPct val="115000"/>
              </a:lnSpc>
              <a:spcBef>
                <a:spcPts val="1500"/>
              </a:spcBef>
              <a:spcAft>
                <a:spcPts val="0"/>
              </a:spcAft>
              <a:buSzPts val="1300"/>
              <a:buChar char="○"/>
              <a:defRPr/>
            </a:lvl2pPr>
            <a:lvl3pPr marL="1371566" lvl="2" indent="-311142" algn="ctr">
              <a:lnSpc>
                <a:spcPct val="115000"/>
              </a:lnSpc>
              <a:spcBef>
                <a:spcPts val="1500"/>
              </a:spcBef>
              <a:spcAft>
                <a:spcPts val="0"/>
              </a:spcAft>
              <a:buSzPts val="1300"/>
              <a:buChar char="■"/>
              <a:defRPr/>
            </a:lvl3pPr>
            <a:lvl4pPr marL="1828754" lvl="3" indent="-311142" algn="ctr">
              <a:lnSpc>
                <a:spcPct val="115000"/>
              </a:lnSpc>
              <a:spcBef>
                <a:spcPts val="1500"/>
              </a:spcBef>
              <a:spcAft>
                <a:spcPts val="0"/>
              </a:spcAft>
              <a:buSzPts val="1300"/>
              <a:buChar char="●"/>
              <a:defRPr/>
            </a:lvl4pPr>
            <a:lvl5pPr marL="2285943" lvl="4" indent="-311142" algn="ctr">
              <a:lnSpc>
                <a:spcPct val="115000"/>
              </a:lnSpc>
              <a:spcBef>
                <a:spcPts val="1500"/>
              </a:spcBef>
              <a:spcAft>
                <a:spcPts val="0"/>
              </a:spcAft>
              <a:buSzPts val="1300"/>
              <a:buChar char="○"/>
              <a:defRPr/>
            </a:lvl5pPr>
            <a:lvl6pPr marL="2743132" lvl="5" indent="-311142" algn="ctr">
              <a:lnSpc>
                <a:spcPct val="115000"/>
              </a:lnSpc>
              <a:spcBef>
                <a:spcPts val="1500"/>
              </a:spcBef>
              <a:spcAft>
                <a:spcPts val="0"/>
              </a:spcAft>
              <a:buSzPts val="1300"/>
              <a:buChar char="■"/>
              <a:defRPr/>
            </a:lvl6pPr>
            <a:lvl7pPr marL="3200320" lvl="6" indent="-311142" algn="ctr">
              <a:lnSpc>
                <a:spcPct val="115000"/>
              </a:lnSpc>
              <a:spcBef>
                <a:spcPts val="1500"/>
              </a:spcBef>
              <a:spcAft>
                <a:spcPts val="0"/>
              </a:spcAft>
              <a:buSzPts val="1300"/>
              <a:buChar char="●"/>
              <a:defRPr/>
            </a:lvl7pPr>
            <a:lvl8pPr marL="3657509" lvl="7" indent="-311142" algn="ctr">
              <a:lnSpc>
                <a:spcPct val="115000"/>
              </a:lnSpc>
              <a:spcBef>
                <a:spcPts val="1500"/>
              </a:spcBef>
              <a:spcAft>
                <a:spcPts val="0"/>
              </a:spcAft>
              <a:buSzPts val="1300"/>
              <a:buChar char="○"/>
              <a:defRPr/>
            </a:lvl8pPr>
            <a:lvl9pPr marL="4114697" lvl="8" indent="-311142" algn="ctr">
              <a:lnSpc>
                <a:spcPct val="115000"/>
              </a:lnSpc>
              <a:spcBef>
                <a:spcPts val="1500"/>
              </a:spcBef>
              <a:spcAft>
                <a:spcPts val="1500"/>
              </a:spcAft>
              <a:buSzPts val="1300"/>
              <a:buChar char="■"/>
              <a:defRPr/>
            </a:lvl9pPr>
          </a:lstStyle>
          <a:p>
            <a:endParaRPr/>
          </a:p>
        </p:txBody>
      </p:sp>
      <p:sp>
        <p:nvSpPr>
          <p:cNvPr id="49" name="Google Shape;49;p11"/>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9937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030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85450" tIns="85450" rIns="85450" bIns="85450" anchor="ctr"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21" name="Google Shape;21;p4"/>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lvl="0" algn="l">
              <a:lnSpc>
                <a:spcPct val="100000"/>
              </a:lnSpc>
              <a:spcBef>
                <a:spcPts val="0"/>
              </a:spcBef>
              <a:spcAft>
                <a:spcPts val="0"/>
              </a:spcAft>
              <a:buClr>
                <a:srgbClr val="000000"/>
              </a:buClr>
              <a:buSzPts val="2600"/>
              <a:buNone/>
              <a:defRPr>
                <a:solidFill>
                  <a:srgbClr val="000000"/>
                </a:solidFill>
              </a:defRPr>
            </a:lvl1pPr>
            <a:lvl2pPr lvl="1" algn="l">
              <a:lnSpc>
                <a:spcPct val="100000"/>
              </a:lnSpc>
              <a:spcBef>
                <a:spcPts val="0"/>
              </a:spcBef>
              <a:spcAft>
                <a:spcPts val="0"/>
              </a:spcAft>
              <a:buClr>
                <a:srgbClr val="000000"/>
              </a:buClr>
              <a:buSzPts val="2600"/>
              <a:buNone/>
              <a:defRPr>
                <a:solidFill>
                  <a:srgbClr val="000000"/>
                </a:solidFill>
              </a:defRPr>
            </a:lvl2pPr>
            <a:lvl3pPr lvl="2" algn="l">
              <a:lnSpc>
                <a:spcPct val="100000"/>
              </a:lnSpc>
              <a:spcBef>
                <a:spcPts val="0"/>
              </a:spcBef>
              <a:spcAft>
                <a:spcPts val="0"/>
              </a:spcAft>
              <a:buClr>
                <a:srgbClr val="000000"/>
              </a:buClr>
              <a:buSzPts val="2600"/>
              <a:buNone/>
              <a:defRPr>
                <a:solidFill>
                  <a:srgbClr val="000000"/>
                </a:solidFill>
              </a:defRPr>
            </a:lvl3pPr>
            <a:lvl4pPr lvl="3" algn="l">
              <a:lnSpc>
                <a:spcPct val="100000"/>
              </a:lnSpc>
              <a:spcBef>
                <a:spcPts val="0"/>
              </a:spcBef>
              <a:spcAft>
                <a:spcPts val="0"/>
              </a:spcAft>
              <a:buClr>
                <a:srgbClr val="000000"/>
              </a:buClr>
              <a:buSzPts val="2600"/>
              <a:buNone/>
              <a:defRPr>
                <a:solidFill>
                  <a:srgbClr val="000000"/>
                </a:solidFill>
              </a:defRPr>
            </a:lvl4pPr>
            <a:lvl5pPr lvl="4" algn="l">
              <a:lnSpc>
                <a:spcPct val="100000"/>
              </a:lnSpc>
              <a:spcBef>
                <a:spcPts val="0"/>
              </a:spcBef>
              <a:spcAft>
                <a:spcPts val="0"/>
              </a:spcAft>
              <a:buClr>
                <a:srgbClr val="000000"/>
              </a:buClr>
              <a:buSzPts val="2600"/>
              <a:buNone/>
              <a:defRPr>
                <a:solidFill>
                  <a:srgbClr val="000000"/>
                </a:solidFill>
              </a:defRPr>
            </a:lvl5pPr>
            <a:lvl6pPr lvl="5" algn="l">
              <a:lnSpc>
                <a:spcPct val="100000"/>
              </a:lnSpc>
              <a:spcBef>
                <a:spcPts val="0"/>
              </a:spcBef>
              <a:spcAft>
                <a:spcPts val="0"/>
              </a:spcAft>
              <a:buClr>
                <a:srgbClr val="000000"/>
              </a:buClr>
              <a:buSzPts val="2600"/>
              <a:buNone/>
              <a:defRPr>
                <a:solidFill>
                  <a:srgbClr val="000000"/>
                </a:solidFill>
              </a:defRPr>
            </a:lvl6pPr>
            <a:lvl7pPr lvl="6" algn="l">
              <a:lnSpc>
                <a:spcPct val="100000"/>
              </a:lnSpc>
              <a:spcBef>
                <a:spcPts val="0"/>
              </a:spcBef>
              <a:spcAft>
                <a:spcPts val="0"/>
              </a:spcAft>
              <a:buClr>
                <a:srgbClr val="000000"/>
              </a:buClr>
              <a:buSzPts val="2600"/>
              <a:buNone/>
              <a:defRPr>
                <a:solidFill>
                  <a:srgbClr val="000000"/>
                </a:solidFill>
              </a:defRPr>
            </a:lvl7pPr>
            <a:lvl8pPr lvl="7" algn="l">
              <a:lnSpc>
                <a:spcPct val="100000"/>
              </a:lnSpc>
              <a:spcBef>
                <a:spcPts val="0"/>
              </a:spcBef>
              <a:spcAft>
                <a:spcPts val="0"/>
              </a:spcAft>
              <a:buClr>
                <a:srgbClr val="000000"/>
              </a:buClr>
              <a:buSzPts val="2600"/>
              <a:buNone/>
              <a:defRPr>
                <a:solidFill>
                  <a:srgbClr val="000000"/>
                </a:solidFill>
              </a:defRPr>
            </a:lvl8pPr>
            <a:lvl9pPr lvl="8" algn="l">
              <a:lnSpc>
                <a:spcPct val="100000"/>
              </a:lnSpc>
              <a:spcBef>
                <a:spcPts val="0"/>
              </a:spcBef>
              <a:spcAft>
                <a:spcPts val="0"/>
              </a:spcAft>
              <a:buClr>
                <a:srgbClr val="000000"/>
              </a:buClr>
              <a:buSzPts val="2600"/>
              <a:buNone/>
              <a:defRPr>
                <a:solidFill>
                  <a:srgbClr val="000000"/>
                </a:solidFill>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a:noFill/>
          <a:ln>
            <a:noFill/>
          </a:ln>
        </p:spPr>
        <p:txBody>
          <a:bodyPr spcFirstLastPara="1" wrap="square" lIns="85450" tIns="85450" rIns="85450" bIns="85450" anchor="t" anchorCtr="0">
            <a:noAutofit/>
          </a:bodyPr>
          <a:lstStyle>
            <a:lvl1pPr marL="457200" lvl="0" indent="-311150" algn="l">
              <a:lnSpc>
                <a:spcPct val="115000"/>
              </a:lnSpc>
              <a:spcBef>
                <a:spcPts val="0"/>
              </a:spcBef>
              <a:spcAft>
                <a:spcPts val="0"/>
              </a:spcAft>
              <a:buClr>
                <a:srgbClr val="000000"/>
              </a:buClr>
              <a:buSzPts val="1300"/>
              <a:buChar char="●"/>
              <a:defRPr sz="1300">
                <a:solidFill>
                  <a:srgbClr val="000000"/>
                </a:solidFill>
              </a:defRPr>
            </a:lvl1pPr>
            <a:lvl2pPr marL="914400" lvl="1" indent="-298450" algn="l">
              <a:lnSpc>
                <a:spcPct val="115000"/>
              </a:lnSpc>
              <a:spcBef>
                <a:spcPts val="1500"/>
              </a:spcBef>
              <a:spcAft>
                <a:spcPts val="0"/>
              </a:spcAft>
              <a:buClr>
                <a:srgbClr val="000000"/>
              </a:buClr>
              <a:buSzPts val="1100"/>
              <a:buChar char="○"/>
              <a:defRPr sz="1100">
                <a:solidFill>
                  <a:srgbClr val="000000"/>
                </a:solidFill>
              </a:defRPr>
            </a:lvl2pPr>
            <a:lvl3pPr marL="1371600" lvl="2" indent="-298450" algn="l">
              <a:lnSpc>
                <a:spcPct val="115000"/>
              </a:lnSpc>
              <a:spcBef>
                <a:spcPts val="1500"/>
              </a:spcBef>
              <a:spcAft>
                <a:spcPts val="0"/>
              </a:spcAft>
              <a:buClr>
                <a:srgbClr val="000000"/>
              </a:buClr>
              <a:buSzPts val="1100"/>
              <a:buChar char="■"/>
              <a:defRPr sz="1100">
                <a:solidFill>
                  <a:srgbClr val="000000"/>
                </a:solidFill>
              </a:defRPr>
            </a:lvl3pPr>
            <a:lvl4pPr marL="1828800" lvl="3" indent="-298450" algn="l">
              <a:lnSpc>
                <a:spcPct val="115000"/>
              </a:lnSpc>
              <a:spcBef>
                <a:spcPts val="1500"/>
              </a:spcBef>
              <a:spcAft>
                <a:spcPts val="0"/>
              </a:spcAft>
              <a:buClr>
                <a:srgbClr val="000000"/>
              </a:buClr>
              <a:buSzPts val="1100"/>
              <a:buChar char="●"/>
              <a:defRPr sz="1100">
                <a:solidFill>
                  <a:srgbClr val="000000"/>
                </a:solidFill>
              </a:defRPr>
            </a:lvl4pPr>
            <a:lvl5pPr marL="2286000" lvl="4" indent="-298450" algn="l">
              <a:lnSpc>
                <a:spcPct val="115000"/>
              </a:lnSpc>
              <a:spcBef>
                <a:spcPts val="1500"/>
              </a:spcBef>
              <a:spcAft>
                <a:spcPts val="0"/>
              </a:spcAft>
              <a:buClr>
                <a:srgbClr val="000000"/>
              </a:buClr>
              <a:buSzPts val="1100"/>
              <a:buChar char="○"/>
              <a:defRPr sz="1100">
                <a:solidFill>
                  <a:srgbClr val="000000"/>
                </a:solidFill>
              </a:defRPr>
            </a:lvl5pPr>
            <a:lvl6pPr marL="2743200" lvl="5" indent="-298450" algn="l">
              <a:lnSpc>
                <a:spcPct val="115000"/>
              </a:lnSpc>
              <a:spcBef>
                <a:spcPts val="1500"/>
              </a:spcBef>
              <a:spcAft>
                <a:spcPts val="0"/>
              </a:spcAft>
              <a:buClr>
                <a:srgbClr val="000000"/>
              </a:buClr>
              <a:buSzPts val="1100"/>
              <a:buChar char="■"/>
              <a:defRPr sz="1100">
                <a:solidFill>
                  <a:srgbClr val="000000"/>
                </a:solidFill>
              </a:defRPr>
            </a:lvl6pPr>
            <a:lvl7pPr marL="3200400" lvl="6" indent="-298450" algn="l">
              <a:lnSpc>
                <a:spcPct val="115000"/>
              </a:lnSpc>
              <a:spcBef>
                <a:spcPts val="1500"/>
              </a:spcBef>
              <a:spcAft>
                <a:spcPts val="0"/>
              </a:spcAft>
              <a:buClr>
                <a:srgbClr val="000000"/>
              </a:buClr>
              <a:buSzPts val="1100"/>
              <a:buChar char="●"/>
              <a:defRPr sz="1100">
                <a:solidFill>
                  <a:srgbClr val="000000"/>
                </a:solidFill>
              </a:defRPr>
            </a:lvl7pPr>
            <a:lvl8pPr marL="3657600" lvl="7" indent="-298450" algn="l">
              <a:lnSpc>
                <a:spcPct val="115000"/>
              </a:lnSpc>
              <a:spcBef>
                <a:spcPts val="1500"/>
              </a:spcBef>
              <a:spcAft>
                <a:spcPts val="0"/>
              </a:spcAft>
              <a:buClr>
                <a:srgbClr val="000000"/>
              </a:buClr>
              <a:buSzPts val="1100"/>
              <a:buChar char="○"/>
              <a:defRPr sz="1100">
                <a:solidFill>
                  <a:srgbClr val="000000"/>
                </a:solidFill>
              </a:defRPr>
            </a:lvl8pPr>
            <a:lvl9pPr marL="4114800" lvl="8" indent="-298450" algn="l">
              <a:lnSpc>
                <a:spcPct val="115000"/>
              </a:lnSpc>
              <a:spcBef>
                <a:spcPts val="1500"/>
              </a:spcBef>
              <a:spcAft>
                <a:spcPts val="1500"/>
              </a:spcAft>
              <a:buClr>
                <a:srgbClr val="000000"/>
              </a:buClr>
              <a:buSzPts val="1100"/>
              <a:buChar char="■"/>
              <a:defRPr sz="1100">
                <a:solidFill>
                  <a:srgbClr val="000000"/>
                </a:solidFill>
              </a:defRPr>
            </a:lvl9pPr>
          </a:lstStyle>
          <a:p>
            <a:endParaRPr/>
          </a:p>
        </p:txBody>
      </p:sp>
      <p:sp>
        <p:nvSpPr>
          <p:cNvPr id="25" name="Google Shape;25;p5"/>
          <p:cNvSpPr txBox="1">
            <a:spLocks noGrp="1"/>
          </p:cNvSpPr>
          <p:nvPr>
            <p:ph type="body" idx="2"/>
          </p:nvPr>
        </p:nvSpPr>
        <p:spPr>
          <a:xfrm>
            <a:off x="4832400" y="1152475"/>
            <a:ext cx="3999900" cy="3416400"/>
          </a:xfrm>
          <a:prstGeom prst="rect">
            <a:avLst/>
          </a:prstGeom>
          <a:noFill/>
          <a:ln>
            <a:noFill/>
          </a:ln>
        </p:spPr>
        <p:txBody>
          <a:bodyPr spcFirstLastPara="1" wrap="square" lIns="85450" tIns="85450" rIns="85450" bIns="85450" anchor="t" anchorCtr="0">
            <a:noAutofit/>
          </a:bodyPr>
          <a:lstStyle>
            <a:lvl1pPr marL="457200" lvl="0" indent="-311150" algn="l">
              <a:lnSpc>
                <a:spcPct val="115000"/>
              </a:lnSpc>
              <a:spcBef>
                <a:spcPts val="0"/>
              </a:spcBef>
              <a:spcAft>
                <a:spcPts val="0"/>
              </a:spcAft>
              <a:buClr>
                <a:srgbClr val="000000"/>
              </a:buClr>
              <a:buSzPts val="1300"/>
              <a:buChar char="●"/>
              <a:defRPr sz="1300">
                <a:solidFill>
                  <a:srgbClr val="000000"/>
                </a:solidFill>
              </a:defRPr>
            </a:lvl1pPr>
            <a:lvl2pPr marL="914400" lvl="1" indent="-298450" algn="l">
              <a:lnSpc>
                <a:spcPct val="115000"/>
              </a:lnSpc>
              <a:spcBef>
                <a:spcPts val="1500"/>
              </a:spcBef>
              <a:spcAft>
                <a:spcPts val="0"/>
              </a:spcAft>
              <a:buClr>
                <a:srgbClr val="000000"/>
              </a:buClr>
              <a:buSzPts val="1100"/>
              <a:buChar char="○"/>
              <a:defRPr sz="1100">
                <a:solidFill>
                  <a:srgbClr val="000000"/>
                </a:solidFill>
              </a:defRPr>
            </a:lvl2pPr>
            <a:lvl3pPr marL="1371600" lvl="2" indent="-298450" algn="l">
              <a:lnSpc>
                <a:spcPct val="115000"/>
              </a:lnSpc>
              <a:spcBef>
                <a:spcPts val="1500"/>
              </a:spcBef>
              <a:spcAft>
                <a:spcPts val="0"/>
              </a:spcAft>
              <a:buClr>
                <a:srgbClr val="000000"/>
              </a:buClr>
              <a:buSzPts val="1100"/>
              <a:buChar char="■"/>
              <a:defRPr sz="1100">
                <a:solidFill>
                  <a:srgbClr val="000000"/>
                </a:solidFill>
              </a:defRPr>
            </a:lvl3pPr>
            <a:lvl4pPr marL="1828800" lvl="3" indent="-298450" algn="l">
              <a:lnSpc>
                <a:spcPct val="115000"/>
              </a:lnSpc>
              <a:spcBef>
                <a:spcPts val="1500"/>
              </a:spcBef>
              <a:spcAft>
                <a:spcPts val="0"/>
              </a:spcAft>
              <a:buClr>
                <a:srgbClr val="000000"/>
              </a:buClr>
              <a:buSzPts val="1100"/>
              <a:buChar char="●"/>
              <a:defRPr sz="1100">
                <a:solidFill>
                  <a:srgbClr val="000000"/>
                </a:solidFill>
              </a:defRPr>
            </a:lvl4pPr>
            <a:lvl5pPr marL="2286000" lvl="4" indent="-298450" algn="l">
              <a:lnSpc>
                <a:spcPct val="115000"/>
              </a:lnSpc>
              <a:spcBef>
                <a:spcPts val="1500"/>
              </a:spcBef>
              <a:spcAft>
                <a:spcPts val="0"/>
              </a:spcAft>
              <a:buClr>
                <a:srgbClr val="000000"/>
              </a:buClr>
              <a:buSzPts val="1100"/>
              <a:buChar char="○"/>
              <a:defRPr sz="1100">
                <a:solidFill>
                  <a:srgbClr val="000000"/>
                </a:solidFill>
              </a:defRPr>
            </a:lvl5pPr>
            <a:lvl6pPr marL="2743200" lvl="5" indent="-298450" algn="l">
              <a:lnSpc>
                <a:spcPct val="115000"/>
              </a:lnSpc>
              <a:spcBef>
                <a:spcPts val="1500"/>
              </a:spcBef>
              <a:spcAft>
                <a:spcPts val="0"/>
              </a:spcAft>
              <a:buClr>
                <a:srgbClr val="000000"/>
              </a:buClr>
              <a:buSzPts val="1100"/>
              <a:buChar char="■"/>
              <a:defRPr sz="1100">
                <a:solidFill>
                  <a:srgbClr val="000000"/>
                </a:solidFill>
              </a:defRPr>
            </a:lvl6pPr>
            <a:lvl7pPr marL="3200400" lvl="6" indent="-298450" algn="l">
              <a:lnSpc>
                <a:spcPct val="115000"/>
              </a:lnSpc>
              <a:spcBef>
                <a:spcPts val="1500"/>
              </a:spcBef>
              <a:spcAft>
                <a:spcPts val="0"/>
              </a:spcAft>
              <a:buClr>
                <a:srgbClr val="000000"/>
              </a:buClr>
              <a:buSzPts val="1100"/>
              <a:buChar char="●"/>
              <a:defRPr sz="1100">
                <a:solidFill>
                  <a:srgbClr val="000000"/>
                </a:solidFill>
              </a:defRPr>
            </a:lvl7pPr>
            <a:lvl8pPr marL="3657600" lvl="7" indent="-298450" algn="l">
              <a:lnSpc>
                <a:spcPct val="115000"/>
              </a:lnSpc>
              <a:spcBef>
                <a:spcPts val="1500"/>
              </a:spcBef>
              <a:spcAft>
                <a:spcPts val="0"/>
              </a:spcAft>
              <a:buClr>
                <a:srgbClr val="000000"/>
              </a:buClr>
              <a:buSzPts val="1100"/>
              <a:buChar char="○"/>
              <a:defRPr sz="1100">
                <a:solidFill>
                  <a:srgbClr val="000000"/>
                </a:solidFill>
              </a:defRPr>
            </a:lvl8pPr>
            <a:lvl9pPr marL="4114800" lvl="8" indent="-298450" algn="l">
              <a:lnSpc>
                <a:spcPct val="115000"/>
              </a:lnSpc>
              <a:spcBef>
                <a:spcPts val="1500"/>
              </a:spcBef>
              <a:spcAft>
                <a:spcPts val="1500"/>
              </a:spcAft>
              <a:buClr>
                <a:srgbClr val="000000"/>
              </a:buClr>
              <a:buSzPts val="1100"/>
              <a:buChar char="■"/>
              <a:defRPr sz="1100">
                <a:solidFill>
                  <a:srgbClr val="000000"/>
                </a:solidFill>
              </a:defRPr>
            </a:lvl9pPr>
          </a:lstStyle>
          <a:p>
            <a:endParaRPr/>
          </a:p>
        </p:txBody>
      </p:sp>
      <p:sp>
        <p:nvSpPr>
          <p:cNvPr id="26" name="Google Shape;26;p5"/>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a:endParaRPr/>
          </a:p>
        </p:txBody>
      </p:sp>
      <p:sp>
        <p:nvSpPr>
          <p:cNvPr id="29" name="Google Shape;29;p6"/>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a:noFill/>
          <a:ln>
            <a:noFill/>
          </a:ln>
        </p:spPr>
        <p:txBody>
          <a:bodyPr spcFirstLastPara="1" wrap="square" lIns="85450" tIns="85450" rIns="85450" bIns="85450" anchor="b" anchorCtr="0">
            <a:no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200"/>
              <a:buNone/>
              <a:defRPr sz="2200"/>
            </a:lvl2pPr>
            <a:lvl3pPr lvl="2" algn="l">
              <a:lnSpc>
                <a:spcPct val="100000"/>
              </a:lnSpc>
              <a:spcBef>
                <a:spcPts val="0"/>
              </a:spcBef>
              <a:spcAft>
                <a:spcPts val="0"/>
              </a:spcAft>
              <a:buSzPts val="2200"/>
              <a:buNone/>
              <a:defRPr sz="2200"/>
            </a:lvl3pPr>
            <a:lvl4pPr lvl="3" algn="l">
              <a:lnSpc>
                <a:spcPct val="100000"/>
              </a:lnSpc>
              <a:spcBef>
                <a:spcPts val="0"/>
              </a:spcBef>
              <a:spcAft>
                <a:spcPts val="0"/>
              </a:spcAft>
              <a:buSzPts val="2200"/>
              <a:buNone/>
              <a:defRPr sz="2200"/>
            </a:lvl4pPr>
            <a:lvl5pPr lvl="4" algn="l">
              <a:lnSpc>
                <a:spcPct val="100000"/>
              </a:lnSpc>
              <a:spcBef>
                <a:spcPts val="0"/>
              </a:spcBef>
              <a:spcAft>
                <a:spcPts val="0"/>
              </a:spcAft>
              <a:buSzPts val="2200"/>
              <a:buNone/>
              <a:defRPr sz="2200"/>
            </a:lvl5pPr>
            <a:lvl6pPr lvl="5" algn="l">
              <a:lnSpc>
                <a:spcPct val="100000"/>
              </a:lnSpc>
              <a:spcBef>
                <a:spcPts val="0"/>
              </a:spcBef>
              <a:spcAft>
                <a:spcPts val="0"/>
              </a:spcAft>
              <a:buSzPts val="2200"/>
              <a:buNone/>
              <a:defRPr sz="2200"/>
            </a:lvl6pPr>
            <a:lvl7pPr lvl="6" algn="l">
              <a:lnSpc>
                <a:spcPct val="100000"/>
              </a:lnSpc>
              <a:spcBef>
                <a:spcPts val="0"/>
              </a:spcBef>
              <a:spcAft>
                <a:spcPts val="0"/>
              </a:spcAft>
              <a:buSzPts val="2200"/>
              <a:buNone/>
              <a:defRPr sz="2200"/>
            </a:lvl7pPr>
            <a:lvl8pPr lvl="7" algn="l">
              <a:lnSpc>
                <a:spcPct val="100000"/>
              </a:lnSpc>
              <a:spcBef>
                <a:spcPts val="0"/>
              </a:spcBef>
              <a:spcAft>
                <a:spcPts val="0"/>
              </a:spcAft>
              <a:buSzPts val="2200"/>
              <a:buNone/>
              <a:defRPr sz="2200"/>
            </a:lvl8pPr>
            <a:lvl9pPr lvl="8" algn="l">
              <a:lnSpc>
                <a:spcPct val="100000"/>
              </a:lnSpc>
              <a:spcBef>
                <a:spcPts val="0"/>
              </a:spcBef>
              <a:spcAft>
                <a:spcPts val="0"/>
              </a:spcAft>
              <a:buSzPts val="2200"/>
              <a:buNone/>
              <a:defRPr sz="2200"/>
            </a:lvl9pPr>
          </a:lstStyle>
          <a:p>
            <a:endParaRPr/>
          </a:p>
        </p:txBody>
      </p:sp>
      <p:sp>
        <p:nvSpPr>
          <p:cNvPr id="32" name="Google Shape;32;p7"/>
          <p:cNvSpPr txBox="1">
            <a:spLocks noGrp="1"/>
          </p:cNvSpPr>
          <p:nvPr>
            <p:ph type="body" idx="1"/>
          </p:nvPr>
        </p:nvSpPr>
        <p:spPr>
          <a:xfrm>
            <a:off x="311700" y="1389600"/>
            <a:ext cx="2808000" cy="3179400"/>
          </a:xfrm>
          <a:prstGeom prst="rect">
            <a:avLst/>
          </a:prstGeom>
          <a:noFill/>
          <a:ln>
            <a:noFill/>
          </a:ln>
        </p:spPr>
        <p:txBody>
          <a:bodyPr spcFirstLastPara="1" wrap="square" lIns="85450" tIns="85450" rIns="85450" bIns="85450" anchor="t" anchorCtr="0">
            <a:no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500"/>
              </a:spcBef>
              <a:spcAft>
                <a:spcPts val="0"/>
              </a:spcAft>
              <a:buSzPts val="1100"/>
              <a:buChar char="○"/>
              <a:defRPr sz="1100"/>
            </a:lvl2pPr>
            <a:lvl3pPr marL="1371600" lvl="2" indent="-298450" algn="l">
              <a:lnSpc>
                <a:spcPct val="115000"/>
              </a:lnSpc>
              <a:spcBef>
                <a:spcPts val="1500"/>
              </a:spcBef>
              <a:spcAft>
                <a:spcPts val="0"/>
              </a:spcAft>
              <a:buSzPts val="1100"/>
              <a:buChar char="■"/>
              <a:defRPr sz="1100"/>
            </a:lvl3pPr>
            <a:lvl4pPr marL="1828800" lvl="3" indent="-298450" algn="l">
              <a:lnSpc>
                <a:spcPct val="115000"/>
              </a:lnSpc>
              <a:spcBef>
                <a:spcPts val="1500"/>
              </a:spcBef>
              <a:spcAft>
                <a:spcPts val="0"/>
              </a:spcAft>
              <a:buSzPts val="1100"/>
              <a:buChar char="●"/>
              <a:defRPr sz="1100"/>
            </a:lvl4pPr>
            <a:lvl5pPr marL="2286000" lvl="4" indent="-298450" algn="l">
              <a:lnSpc>
                <a:spcPct val="115000"/>
              </a:lnSpc>
              <a:spcBef>
                <a:spcPts val="1500"/>
              </a:spcBef>
              <a:spcAft>
                <a:spcPts val="0"/>
              </a:spcAft>
              <a:buSzPts val="1100"/>
              <a:buChar char="○"/>
              <a:defRPr sz="1100"/>
            </a:lvl5pPr>
            <a:lvl6pPr marL="2743200" lvl="5" indent="-298450" algn="l">
              <a:lnSpc>
                <a:spcPct val="115000"/>
              </a:lnSpc>
              <a:spcBef>
                <a:spcPts val="1500"/>
              </a:spcBef>
              <a:spcAft>
                <a:spcPts val="0"/>
              </a:spcAft>
              <a:buSzPts val="1100"/>
              <a:buChar char="■"/>
              <a:defRPr sz="1100"/>
            </a:lvl6pPr>
            <a:lvl7pPr marL="3200400" lvl="6" indent="-298450" algn="l">
              <a:lnSpc>
                <a:spcPct val="115000"/>
              </a:lnSpc>
              <a:spcBef>
                <a:spcPts val="1500"/>
              </a:spcBef>
              <a:spcAft>
                <a:spcPts val="0"/>
              </a:spcAft>
              <a:buSzPts val="1100"/>
              <a:buChar char="●"/>
              <a:defRPr sz="1100"/>
            </a:lvl7pPr>
            <a:lvl8pPr marL="3657600" lvl="7" indent="-298450" algn="l">
              <a:lnSpc>
                <a:spcPct val="115000"/>
              </a:lnSpc>
              <a:spcBef>
                <a:spcPts val="1500"/>
              </a:spcBef>
              <a:spcAft>
                <a:spcPts val="0"/>
              </a:spcAft>
              <a:buSzPts val="1100"/>
              <a:buChar char="○"/>
              <a:defRPr sz="1100"/>
            </a:lvl8pPr>
            <a:lvl9pPr marL="4114800" lvl="8" indent="-298450" algn="l">
              <a:lnSpc>
                <a:spcPct val="115000"/>
              </a:lnSpc>
              <a:spcBef>
                <a:spcPts val="1500"/>
              </a:spcBef>
              <a:spcAft>
                <a:spcPts val="1500"/>
              </a:spcAft>
              <a:buSzPts val="1100"/>
              <a:buChar char="■"/>
              <a:defRPr sz="1100"/>
            </a:lvl9pPr>
          </a:lstStyle>
          <a:p>
            <a:endParaRPr/>
          </a:p>
        </p:txBody>
      </p:sp>
      <p:sp>
        <p:nvSpPr>
          <p:cNvPr id="33" name="Google Shape;33;p7"/>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a:noFill/>
          <a:ln>
            <a:noFill/>
          </a:ln>
        </p:spPr>
        <p:txBody>
          <a:bodyPr spcFirstLastPara="1" wrap="square" lIns="85450" tIns="85450" rIns="85450" bIns="85450" anchor="ctr" anchorCtr="0">
            <a:noAutofit/>
          </a:bodyPr>
          <a:lstStyle>
            <a:lvl1pPr lvl="0" algn="l">
              <a:lnSpc>
                <a:spcPct val="100000"/>
              </a:lnSpc>
              <a:spcBef>
                <a:spcPts val="0"/>
              </a:spcBef>
              <a:spcAft>
                <a:spcPts val="0"/>
              </a:spcAft>
              <a:buSzPts val="4500"/>
              <a:buNone/>
              <a:defRPr sz="4500"/>
            </a:lvl1pPr>
            <a:lvl2pPr lvl="1" algn="l">
              <a:lnSpc>
                <a:spcPct val="100000"/>
              </a:lnSpc>
              <a:spcBef>
                <a:spcPts val="0"/>
              </a:spcBef>
              <a:spcAft>
                <a:spcPts val="0"/>
              </a:spcAft>
              <a:buSzPts val="4500"/>
              <a:buNone/>
              <a:defRPr sz="4500"/>
            </a:lvl2pPr>
            <a:lvl3pPr lvl="2" algn="l">
              <a:lnSpc>
                <a:spcPct val="100000"/>
              </a:lnSpc>
              <a:spcBef>
                <a:spcPts val="0"/>
              </a:spcBef>
              <a:spcAft>
                <a:spcPts val="0"/>
              </a:spcAft>
              <a:buSzPts val="4500"/>
              <a:buNone/>
              <a:defRPr sz="4500"/>
            </a:lvl3pPr>
            <a:lvl4pPr lvl="3" algn="l">
              <a:lnSpc>
                <a:spcPct val="100000"/>
              </a:lnSpc>
              <a:spcBef>
                <a:spcPts val="0"/>
              </a:spcBef>
              <a:spcAft>
                <a:spcPts val="0"/>
              </a:spcAft>
              <a:buSzPts val="4500"/>
              <a:buNone/>
              <a:defRPr sz="4500"/>
            </a:lvl4pPr>
            <a:lvl5pPr lvl="4" algn="l">
              <a:lnSpc>
                <a:spcPct val="100000"/>
              </a:lnSpc>
              <a:spcBef>
                <a:spcPts val="0"/>
              </a:spcBef>
              <a:spcAft>
                <a:spcPts val="0"/>
              </a:spcAft>
              <a:buSzPts val="4500"/>
              <a:buNone/>
              <a:defRPr sz="4500"/>
            </a:lvl5pPr>
            <a:lvl6pPr lvl="5" algn="l">
              <a:lnSpc>
                <a:spcPct val="100000"/>
              </a:lnSpc>
              <a:spcBef>
                <a:spcPts val="0"/>
              </a:spcBef>
              <a:spcAft>
                <a:spcPts val="0"/>
              </a:spcAft>
              <a:buSzPts val="4500"/>
              <a:buNone/>
              <a:defRPr sz="4500"/>
            </a:lvl6pPr>
            <a:lvl7pPr lvl="6" algn="l">
              <a:lnSpc>
                <a:spcPct val="100000"/>
              </a:lnSpc>
              <a:spcBef>
                <a:spcPts val="0"/>
              </a:spcBef>
              <a:spcAft>
                <a:spcPts val="0"/>
              </a:spcAft>
              <a:buSzPts val="4500"/>
              <a:buNone/>
              <a:defRPr sz="4500"/>
            </a:lvl7pPr>
            <a:lvl8pPr lvl="7" algn="l">
              <a:lnSpc>
                <a:spcPct val="100000"/>
              </a:lnSpc>
              <a:spcBef>
                <a:spcPts val="0"/>
              </a:spcBef>
              <a:spcAft>
                <a:spcPts val="0"/>
              </a:spcAft>
              <a:buSzPts val="4500"/>
              <a:buNone/>
              <a:defRPr sz="4500"/>
            </a:lvl8pPr>
            <a:lvl9pPr lvl="8" algn="l">
              <a:lnSpc>
                <a:spcPct val="100000"/>
              </a:lnSpc>
              <a:spcBef>
                <a:spcPts val="0"/>
              </a:spcBef>
              <a:spcAft>
                <a:spcPts val="0"/>
              </a:spcAft>
              <a:buSzPts val="4500"/>
              <a:buNone/>
              <a:defRPr sz="4500"/>
            </a:lvl9pPr>
          </a:lstStyle>
          <a:p>
            <a:endParaRPr/>
          </a:p>
        </p:txBody>
      </p:sp>
      <p:sp>
        <p:nvSpPr>
          <p:cNvPr id="36" name="Google Shape;36;p8"/>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85450" tIns="85450" rIns="85450" bIns="85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9"/>
          <p:cNvSpPr txBox="1">
            <a:spLocks noGrp="1"/>
          </p:cNvSpPr>
          <p:nvPr>
            <p:ph type="title"/>
          </p:nvPr>
        </p:nvSpPr>
        <p:spPr>
          <a:xfrm>
            <a:off x="265500" y="1233175"/>
            <a:ext cx="4045200" cy="1482300"/>
          </a:xfrm>
          <a:prstGeom prst="rect">
            <a:avLst/>
          </a:prstGeom>
          <a:noFill/>
          <a:ln>
            <a:noFill/>
          </a:ln>
        </p:spPr>
        <p:txBody>
          <a:bodyPr spcFirstLastPara="1" wrap="square" lIns="85450" tIns="85450" rIns="85450" bIns="85450" anchor="b" anchorCtr="0">
            <a:noAutofit/>
          </a:bodyPr>
          <a:lstStyle>
            <a:lvl1pPr lvl="0" algn="ctr">
              <a:lnSpc>
                <a:spcPct val="100000"/>
              </a:lnSpc>
              <a:spcBef>
                <a:spcPts val="0"/>
              </a:spcBef>
              <a:spcAft>
                <a:spcPts val="0"/>
              </a:spcAft>
              <a:buSzPts val="3900"/>
              <a:buNone/>
              <a:defRPr sz="3900"/>
            </a:lvl1pPr>
            <a:lvl2pPr lvl="1" algn="ctr">
              <a:lnSpc>
                <a:spcPct val="100000"/>
              </a:lnSpc>
              <a:spcBef>
                <a:spcPts val="0"/>
              </a:spcBef>
              <a:spcAft>
                <a:spcPts val="0"/>
              </a:spcAft>
              <a:buSzPts val="3900"/>
              <a:buNone/>
              <a:defRPr sz="3900"/>
            </a:lvl2pPr>
            <a:lvl3pPr lvl="2" algn="ctr">
              <a:lnSpc>
                <a:spcPct val="100000"/>
              </a:lnSpc>
              <a:spcBef>
                <a:spcPts val="0"/>
              </a:spcBef>
              <a:spcAft>
                <a:spcPts val="0"/>
              </a:spcAft>
              <a:buSzPts val="3900"/>
              <a:buNone/>
              <a:defRPr sz="3900"/>
            </a:lvl3pPr>
            <a:lvl4pPr lvl="3" algn="ctr">
              <a:lnSpc>
                <a:spcPct val="100000"/>
              </a:lnSpc>
              <a:spcBef>
                <a:spcPts val="0"/>
              </a:spcBef>
              <a:spcAft>
                <a:spcPts val="0"/>
              </a:spcAft>
              <a:buSzPts val="3900"/>
              <a:buNone/>
              <a:defRPr sz="3900"/>
            </a:lvl4pPr>
            <a:lvl5pPr lvl="4" algn="ctr">
              <a:lnSpc>
                <a:spcPct val="100000"/>
              </a:lnSpc>
              <a:spcBef>
                <a:spcPts val="0"/>
              </a:spcBef>
              <a:spcAft>
                <a:spcPts val="0"/>
              </a:spcAft>
              <a:buSzPts val="3900"/>
              <a:buNone/>
              <a:defRPr sz="3900"/>
            </a:lvl5pPr>
            <a:lvl6pPr lvl="5" algn="ctr">
              <a:lnSpc>
                <a:spcPct val="100000"/>
              </a:lnSpc>
              <a:spcBef>
                <a:spcPts val="0"/>
              </a:spcBef>
              <a:spcAft>
                <a:spcPts val="0"/>
              </a:spcAft>
              <a:buSzPts val="3900"/>
              <a:buNone/>
              <a:defRPr sz="3900"/>
            </a:lvl6pPr>
            <a:lvl7pPr lvl="6" algn="ctr">
              <a:lnSpc>
                <a:spcPct val="100000"/>
              </a:lnSpc>
              <a:spcBef>
                <a:spcPts val="0"/>
              </a:spcBef>
              <a:spcAft>
                <a:spcPts val="0"/>
              </a:spcAft>
              <a:buSzPts val="3900"/>
              <a:buNone/>
              <a:defRPr sz="3900"/>
            </a:lvl7pPr>
            <a:lvl8pPr lvl="7" algn="ctr">
              <a:lnSpc>
                <a:spcPct val="100000"/>
              </a:lnSpc>
              <a:spcBef>
                <a:spcPts val="0"/>
              </a:spcBef>
              <a:spcAft>
                <a:spcPts val="0"/>
              </a:spcAft>
              <a:buSzPts val="3900"/>
              <a:buNone/>
              <a:defRPr sz="3900"/>
            </a:lvl8pPr>
            <a:lvl9pPr lvl="8" algn="ctr">
              <a:lnSpc>
                <a:spcPct val="100000"/>
              </a:lnSpc>
              <a:spcBef>
                <a:spcPts val="0"/>
              </a:spcBef>
              <a:spcAft>
                <a:spcPts val="0"/>
              </a:spcAft>
              <a:buSzPts val="3900"/>
              <a:buNone/>
              <a:defRPr sz="39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a:noFill/>
          <a:ln>
            <a:noFill/>
          </a:ln>
        </p:spPr>
        <p:txBody>
          <a:bodyPr spcFirstLastPara="1" wrap="square" lIns="85450" tIns="85450" rIns="85450" bIns="8545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41" name="Google Shape;41;p9"/>
          <p:cNvSpPr txBox="1">
            <a:spLocks noGrp="1"/>
          </p:cNvSpPr>
          <p:nvPr>
            <p:ph type="body" idx="2"/>
          </p:nvPr>
        </p:nvSpPr>
        <p:spPr>
          <a:xfrm>
            <a:off x="4939500" y="724075"/>
            <a:ext cx="3837000" cy="3695100"/>
          </a:xfrm>
          <a:prstGeom prst="rect">
            <a:avLst/>
          </a:prstGeom>
          <a:noFill/>
          <a:ln>
            <a:noFill/>
          </a:ln>
        </p:spPr>
        <p:txBody>
          <a:bodyPr spcFirstLastPara="1" wrap="square" lIns="85450" tIns="85450" rIns="85450" bIns="85450" anchor="ctr" anchorCtr="0">
            <a:noAutofit/>
          </a:bodyPr>
          <a:lstStyle>
            <a:lvl1pPr marL="457200" lvl="0" indent="-336550" algn="l">
              <a:lnSpc>
                <a:spcPct val="115000"/>
              </a:lnSpc>
              <a:spcBef>
                <a:spcPts val="0"/>
              </a:spcBef>
              <a:spcAft>
                <a:spcPts val="0"/>
              </a:spcAft>
              <a:buSzPts val="1700"/>
              <a:buChar char="●"/>
              <a:defRPr/>
            </a:lvl1pPr>
            <a:lvl2pPr marL="914400" lvl="1" indent="-311150" algn="l">
              <a:lnSpc>
                <a:spcPct val="115000"/>
              </a:lnSpc>
              <a:spcBef>
                <a:spcPts val="1500"/>
              </a:spcBef>
              <a:spcAft>
                <a:spcPts val="0"/>
              </a:spcAft>
              <a:buSzPts val="1300"/>
              <a:buChar char="○"/>
              <a:defRPr/>
            </a:lvl2pPr>
            <a:lvl3pPr marL="1371600" lvl="2" indent="-311150" algn="l">
              <a:lnSpc>
                <a:spcPct val="115000"/>
              </a:lnSpc>
              <a:spcBef>
                <a:spcPts val="1500"/>
              </a:spcBef>
              <a:spcAft>
                <a:spcPts val="0"/>
              </a:spcAft>
              <a:buSzPts val="1300"/>
              <a:buChar char="■"/>
              <a:defRPr/>
            </a:lvl3pPr>
            <a:lvl4pPr marL="1828800" lvl="3" indent="-311150" algn="l">
              <a:lnSpc>
                <a:spcPct val="115000"/>
              </a:lnSpc>
              <a:spcBef>
                <a:spcPts val="1500"/>
              </a:spcBef>
              <a:spcAft>
                <a:spcPts val="0"/>
              </a:spcAft>
              <a:buSzPts val="1300"/>
              <a:buChar char="●"/>
              <a:defRPr/>
            </a:lvl4pPr>
            <a:lvl5pPr marL="2286000" lvl="4" indent="-311150" algn="l">
              <a:lnSpc>
                <a:spcPct val="115000"/>
              </a:lnSpc>
              <a:spcBef>
                <a:spcPts val="1500"/>
              </a:spcBef>
              <a:spcAft>
                <a:spcPts val="0"/>
              </a:spcAft>
              <a:buSzPts val="1300"/>
              <a:buChar char="○"/>
              <a:defRPr/>
            </a:lvl5pPr>
            <a:lvl6pPr marL="2743200" lvl="5" indent="-311150" algn="l">
              <a:lnSpc>
                <a:spcPct val="115000"/>
              </a:lnSpc>
              <a:spcBef>
                <a:spcPts val="1500"/>
              </a:spcBef>
              <a:spcAft>
                <a:spcPts val="0"/>
              </a:spcAft>
              <a:buSzPts val="1300"/>
              <a:buChar char="■"/>
              <a:defRPr/>
            </a:lvl6pPr>
            <a:lvl7pPr marL="3200400" lvl="6" indent="-311150" algn="l">
              <a:lnSpc>
                <a:spcPct val="115000"/>
              </a:lnSpc>
              <a:spcBef>
                <a:spcPts val="1500"/>
              </a:spcBef>
              <a:spcAft>
                <a:spcPts val="0"/>
              </a:spcAft>
              <a:buSzPts val="1300"/>
              <a:buChar char="●"/>
              <a:defRPr/>
            </a:lvl7pPr>
            <a:lvl8pPr marL="3657600" lvl="7" indent="-311150" algn="l">
              <a:lnSpc>
                <a:spcPct val="115000"/>
              </a:lnSpc>
              <a:spcBef>
                <a:spcPts val="1500"/>
              </a:spcBef>
              <a:spcAft>
                <a:spcPts val="0"/>
              </a:spcAft>
              <a:buSzPts val="1300"/>
              <a:buChar char="○"/>
              <a:defRPr/>
            </a:lvl8pPr>
            <a:lvl9pPr marL="4114800" lvl="8" indent="-311150" algn="l">
              <a:lnSpc>
                <a:spcPct val="115000"/>
              </a:lnSpc>
              <a:spcBef>
                <a:spcPts val="1500"/>
              </a:spcBef>
              <a:spcAft>
                <a:spcPts val="1500"/>
              </a:spcAft>
              <a:buSzPts val="1300"/>
              <a:buChar char="■"/>
              <a:defRPr/>
            </a:lvl9pPr>
          </a:lstStyle>
          <a:p>
            <a:endParaRPr/>
          </a:p>
        </p:txBody>
      </p:sp>
      <p:sp>
        <p:nvSpPr>
          <p:cNvPr id="42" name="Google Shape;42;p9"/>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075045"/>
            <a:ext cx="5998800" cy="605100"/>
          </a:xfrm>
          <a:prstGeom prst="rect">
            <a:avLst/>
          </a:prstGeom>
          <a:noFill/>
          <a:ln>
            <a:noFill/>
          </a:ln>
        </p:spPr>
        <p:txBody>
          <a:bodyPr spcFirstLastPara="1" wrap="square" lIns="85450" tIns="85450" rIns="85450" bIns="85450" anchor="ctr" anchorCtr="0">
            <a:noAutofit/>
          </a:bodyPr>
          <a:lstStyle>
            <a:lvl1pPr marL="457200" lvl="0" indent="-228600" algn="l">
              <a:lnSpc>
                <a:spcPct val="100000"/>
              </a:lnSpc>
              <a:spcBef>
                <a:spcPts val="0"/>
              </a:spcBef>
              <a:spcAft>
                <a:spcPts val="0"/>
              </a:spcAft>
              <a:buSzPts val="1700"/>
              <a:buNone/>
              <a:defRPr/>
            </a:lvl1pPr>
          </a:lstStyle>
          <a:p>
            <a:endParaRPr/>
          </a:p>
        </p:txBody>
      </p:sp>
      <p:sp>
        <p:nvSpPr>
          <p:cNvPr id="45" name="Google Shape;45;p10"/>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0"/>
            <a:ext cx="9144003" cy="5143501"/>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marR="0" lvl="0"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85450" tIns="85450" rIns="85450" bIns="85450" anchor="t" anchorCtr="0">
            <a:noAutofit/>
          </a:bodyPr>
          <a:lstStyle>
            <a:lvl1pPr marL="457200" marR="0" lvl="0" indent="-336550" algn="l" rtl="0">
              <a:lnSpc>
                <a:spcPct val="115000"/>
              </a:lnSpc>
              <a:spcBef>
                <a:spcPts val="0"/>
              </a:spcBef>
              <a:spcAft>
                <a:spcPts val="0"/>
              </a:spcAft>
              <a:buClr>
                <a:srgbClr val="000000"/>
              </a:buClr>
              <a:buSzPts val="1700"/>
              <a:buFont typeface="Arial"/>
              <a:buChar char="●"/>
              <a:defRPr sz="1700" b="0" i="0" u="none" strike="noStrike" cap="none">
                <a:solidFill>
                  <a:srgbClr val="000000"/>
                </a:solidFill>
                <a:latin typeface="Arial"/>
                <a:ea typeface="Arial"/>
                <a:cs typeface="Arial"/>
                <a:sym typeface="Arial"/>
              </a:defRPr>
            </a:lvl1pPr>
            <a:lvl2pPr marL="914400" marR="0" lvl="1"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15000"/>
              </a:lnSpc>
              <a:spcBef>
                <a:spcPts val="1500"/>
              </a:spcBef>
              <a:spcAft>
                <a:spcPts val="150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blip>
          <a:srcRect/>
          <a:stretch/>
        </p:blipFill>
        <p:spPr>
          <a:xfrm>
            <a:off x="1" y="1"/>
            <a:ext cx="9144003" cy="5143501"/>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85450" tIns="85450" rIns="85450" bIns="85450" anchor="t" anchorCtr="0">
            <a:noAutofit/>
          </a:bodyPr>
          <a:lstStyle>
            <a:lvl1pPr marR="0" lvl="0"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85450" tIns="85450" rIns="85450" bIns="85450" anchor="t" anchorCtr="0">
            <a:noAutofit/>
          </a:bodyPr>
          <a:lstStyle>
            <a:lvl1pPr marL="457200" marR="0" lvl="0" indent="-336550" algn="l" rtl="0">
              <a:lnSpc>
                <a:spcPct val="115000"/>
              </a:lnSpc>
              <a:spcBef>
                <a:spcPts val="0"/>
              </a:spcBef>
              <a:spcAft>
                <a:spcPts val="0"/>
              </a:spcAft>
              <a:buClr>
                <a:srgbClr val="000000"/>
              </a:buClr>
              <a:buSzPts val="1700"/>
              <a:buFont typeface="Arial"/>
              <a:buChar char="●"/>
              <a:defRPr sz="1700" b="0" i="0" u="none" strike="noStrike" cap="none">
                <a:solidFill>
                  <a:srgbClr val="000000"/>
                </a:solidFill>
                <a:latin typeface="Arial"/>
                <a:ea typeface="Arial"/>
                <a:cs typeface="Arial"/>
                <a:sym typeface="Arial"/>
              </a:defRPr>
            </a:lvl1pPr>
            <a:lvl2pPr marL="914400" marR="0" lvl="1"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2pPr>
            <a:lvl3pPr marL="1371600" marR="0" lvl="2"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3pPr>
            <a:lvl4pPr marL="1828800" marR="0" lvl="3"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4pPr>
            <a:lvl5pPr marL="2286000" marR="0" lvl="4"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5pPr>
            <a:lvl6pPr marL="2743200" marR="0" lvl="5"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6pPr>
            <a:lvl7pPr marL="3200400" marR="0" lvl="6"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7pPr>
            <a:lvl8pPr marL="3657600" marR="0" lvl="7" indent="-311150" algn="l" rtl="0">
              <a:lnSpc>
                <a:spcPct val="115000"/>
              </a:lnSpc>
              <a:spcBef>
                <a:spcPts val="1500"/>
              </a:spcBef>
              <a:spcAft>
                <a:spcPts val="0"/>
              </a:spcAft>
              <a:buClr>
                <a:srgbClr val="000000"/>
              </a:buClr>
              <a:buSzPts val="1300"/>
              <a:buFont typeface="Arial"/>
              <a:buChar char="○"/>
              <a:defRPr sz="1300" b="0" i="0" u="none" strike="noStrike" cap="none">
                <a:solidFill>
                  <a:srgbClr val="000000"/>
                </a:solidFill>
                <a:latin typeface="Arial"/>
                <a:ea typeface="Arial"/>
                <a:cs typeface="Arial"/>
                <a:sym typeface="Arial"/>
              </a:defRPr>
            </a:lvl8pPr>
            <a:lvl9pPr marL="4114800" marR="0" lvl="8" indent="-311150" algn="l" rtl="0">
              <a:lnSpc>
                <a:spcPct val="115000"/>
              </a:lnSpc>
              <a:spcBef>
                <a:spcPts val="1500"/>
              </a:spcBef>
              <a:spcAft>
                <a:spcPts val="1500"/>
              </a:spcAft>
              <a:buClr>
                <a:srgbClr val="000000"/>
              </a:buClr>
              <a:buSzPts val="1300"/>
              <a:buFont typeface="Arial"/>
              <a:buChar char="■"/>
              <a:defRPr sz="13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8472458" y="4663217"/>
            <a:ext cx="548400" cy="393600"/>
          </a:xfrm>
          <a:prstGeom prst="rect">
            <a:avLst/>
          </a:prstGeom>
          <a:noFill/>
          <a:ln>
            <a:noFill/>
          </a:ln>
        </p:spPr>
        <p:txBody>
          <a:bodyPr spcFirstLastPara="1" wrap="square" lIns="85450" tIns="85450" rIns="85450" bIns="8545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330122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svg"/><Relationship Id="rId2" Type="http://schemas.openxmlformats.org/officeDocument/2006/relationships/image" Target="../media/image62.emf"/><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 Id="rId9"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502112" y="1598400"/>
            <a:ext cx="8139776" cy="763500"/>
          </a:xfrm>
          <a:prstGeom prst="rect">
            <a:avLst/>
          </a:prstGeom>
          <a:noFill/>
          <a:ln>
            <a:noFill/>
          </a:ln>
        </p:spPr>
        <p:txBody>
          <a:bodyPr spcFirstLastPara="1" wrap="square" lIns="85450" tIns="85450" rIns="85450" bIns="85450" anchor="b" anchorCtr="0">
            <a:noAutofit/>
          </a:bodyPr>
          <a:lstStyle/>
          <a:p>
            <a:pPr marL="0" lvl="0" indent="0" algn="ctr" rtl="0">
              <a:lnSpc>
                <a:spcPct val="100000"/>
              </a:lnSpc>
              <a:spcBef>
                <a:spcPts val="0"/>
              </a:spcBef>
              <a:spcAft>
                <a:spcPts val="0"/>
              </a:spcAft>
              <a:buSzPts val="4800"/>
              <a:buNone/>
            </a:pPr>
            <a:r>
              <a:rPr lang="en-GB" sz="4000"/>
              <a:t>Climate Change in Northumberland</a:t>
            </a:r>
            <a:endParaRPr sz="4000"/>
          </a:p>
        </p:txBody>
      </p:sp>
      <p:pic>
        <p:nvPicPr>
          <p:cNvPr id="3" name="Picture 2" descr="Logo&#10;&#10;Description automatically generated">
            <a:extLst>
              <a:ext uri="{FF2B5EF4-FFF2-40B4-BE49-F238E27FC236}">
                <a16:creationId xmlns:a16="http://schemas.microsoft.com/office/drawing/2014/main" id="{42895DEC-BA24-41C8-81E3-220F31FD4206}"/>
              </a:ext>
            </a:extLst>
          </p:cNvPr>
          <p:cNvPicPr>
            <a:picLocks noChangeAspect="1"/>
          </p:cNvPicPr>
          <p:nvPr/>
        </p:nvPicPr>
        <p:blipFill>
          <a:blip r:embed="rId3"/>
          <a:stretch>
            <a:fillRect/>
          </a:stretch>
        </p:blipFill>
        <p:spPr>
          <a:xfrm>
            <a:off x="3989948" y="3228226"/>
            <a:ext cx="1164104" cy="11641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1CC4-7629-417E-86FF-823EE51C1E11}"/>
              </a:ext>
            </a:extLst>
          </p:cNvPr>
          <p:cNvSpPr>
            <a:spLocks noGrp="1"/>
          </p:cNvSpPr>
          <p:nvPr>
            <p:ph type="title"/>
          </p:nvPr>
        </p:nvSpPr>
        <p:spPr/>
        <p:txBody>
          <a:bodyPr/>
          <a:lstStyle/>
          <a:p>
            <a:r>
              <a:rPr lang="en-GB"/>
              <a:t>A bit of background – What is a tonne of CO2?</a:t>
            </a:r>
          </a:p>
        </p:txBody>
      </p:sp>
      <p:sp>
        <p:nvSpPr>
          <p:cNvPr id="3" name="Text Placeholder 2">
            <a:extLst>
              <a:ext uri="{FF2B5EF4-FFF2-40B4-BE49-F238E27FC236}">
                <a16:creationId xmlns:a16="http://schemas.microsoft.com/office/drawing/2014/main" id="{AF949FA4-8A90-4D1B-9DD6-4A9053CCB24A}"/>
              </a:ext>
            </a:extLst>
          </p:cNvPr>
          <p:cNvSpPr>
            <a:spLocks noGrp="1"/>
          </p:cNvSpPr>
          <p:nvPr>
            <p:ph type="body" idx="1"/>
          </p:nvPr>
        </p:nvSpPr>
        <p:spPr>
          <a:xfrm>
            <a:off x="311700" y="1132305"/>
            <a:ext cx="4862973" cy="3416400"/>
          </a:xfrm>
        </p:spPr>
        <p:txBody>
          <a:bodyPr/>
          <a:lstStyle/>
          <a:p>
            <a:r>
              <a:rPr lang="en-GB"/>
              <a:t>Driving 3,000 miles in a car</a:t>
            </a:r>
          </a:p>
          <a:p>
            <a:r>
              <a:rPr lang="en-GB"/>
              <a:t>Heating an average Northumbrian home for 4 months</a:t>
            </a:r>
          </a:p>
          <a:p>
            <a:r>
              <a:rPr lang="en-GB"/>
              <a:t>Extracting 15 barrels of oil</a:t>
            </a:r>
          </a:p>
          <a:p>
            <a:r>
              <a:rPr lang="en-GB"/>
              <a:t>140 mature trees</a:t>
            </a:r>
          </a:p>
          <a:p>
            <a:r>
              <a:rPr lang="en-GB"/>
              <a:t>32 square feet of Arctic sea ice</a:t>
            </a:r>
          </a:p>
          <a:p>
            <a:endParaRPr lang="en-GB"/>
          </a:p>
        </p:txBody>
      </p:sp>
      <p:pic>
        <p:nvPicPr>
          <p:cNvPr id="2050" name="Picture 2" descr="Paul Chatterton on Twitter: &quot;hi science friends here in Leeds we are trying  to visualise what a tonne of CO2 would look like as a cube. we might mount  this in a">
            <a:extLst>
              <a:ext uri="{FF2B5EF4-FFF2-40B4-BE49-F238E27FC236}">
                <a16:creationId xmlns:a16="http://schemas.microsoft.com/office/drawing/2014/main" id="{D8247C65-76DA-4A5D-9B9E-E4975A507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535" y="1185327"/>
            <a:ext cx="3562765" cy="277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2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6C88F1-523D-471D-AF19-C89D507BB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0"/>
            <a:ext cx="428466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ar with solid fill">
            <a:extLst>
              <a:ext uri="{FF2B5EF4-FFF2-40B4-BE49-F238E27FC236}">
                <a16:creationId xmlns:a16="http://schemas.microsoft.com/office/drawing/2014/main" id="{DDC70243-B667-476E-8164-A5AFF3B63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5584" y="3905449"/>
            <a:ext cx="326091" cy="326091"/>
          </a:xfrm>
          <a:prstGeom prst="rect">
            <a:avLst/>
          </a:prstGeom>
        </p:spPr>
      </p:pic>
      <p:pic>
        <p:nvPicPr>
          <p:cNvPr id="8" name="Graphic 7" descr="Car with solid fill">
            <a:extLst>
              <a:ext uri="{FF2B5EF4-FFF2-40B4-BE49-F238E27FC236}">
                <a16:creationId xmlns:a16="http://schemas.microsoft.com/office/drawing/2014/main" id="{DBA1CA12-6093-4B0D-A16C-FF14AB0C7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25317">
            <a:off x="4802448" y="3132571"/>
            <a:ext cx="326091" cy="326091"/>
          </a:xfrm>
          <a:prstGeom prst="rect">
            <a:avLst/>
          </a:prstGeom>
        </p:spPr>
      </p:pic>
      <p:pic>
        <p:nvPicPr>
          <p:cNvPr id="9" name="Graphic 8" descr="Car with solid fill">
            <a:extLst>
              <a:ext uri="{FF2B5EF4-FFF2-40B4-BE49-F238E27FC236}">
                <a16:creationId xmlns:a16="http://schemas.microsoft.com/office/drawing/2014/main" id="{B6EE68AD-B4DD-44B2-B258-497B652FBD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25317">
            <a:off x="3939149" y="2500442"/>
            <a:ext cx="326091" cy="326091"/>
          </a:xfrm>
          <a:prstGeom prst="rect">
            <a:avLst/>
          </a:prstGeom>
        </p:spPr>
      </p:pic>
      <p:pic>
        <p:nvPicPr>
          <p:cNvPr id="10" name="Graphic 9" descr="Car with solid fill">
            <a:extLst>
              <a:ext uri="{FF2B5EF4-FFF2-40B4-BE49-F238E27FC236}">
                <a16:creationId xmlns:a16="http://schemas.microsoft.com/office/drawing/2014/main" id="{835A0629-4B08-49E1-85BD-EDEC795A7B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608150">
            <a:off x="5077900" y="1763187"/>
            <a:ext cx="326091" cy="326091"/>
          </a:xfrm>
          <a:prstGeom prst="rect">
            <a:avLst/>
          </a:prstGeom>
        </p:spPr>
      </p:pic>
      <p:pic>
        <p:nvPicPr>
          <p:cNvPr id="15" name="Graphic 14" descr="Car with solid fill">
            <a:extLst>
              <a:ext uri="{FF2B5EF4-FFF2-40B4-BE49-F238E27FC236}">
                <a16:creationId xmlns:a16="http://schemas.microsoft.com/office/drawing/2014/main" id="{DEA1E2A9-ECD4-40A5-AB5E-AD0633AF2A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037925" flipV="1">
            <a:off x="5181205" y="829162"/>
            <a:ext cx="326091" cy="326091"/>
          </a:xfrm>
          <a:prstGeom prst="rect">
            <a:avLst/>
          </a:prstGeom>
        </p:spPr>
      </p:pic>
      <p:pic>
        <p:nvPicPr>
          <p:cNvPr id="16" name="Graphic 15" descr="Car with solid fill">
            <a:extLst>
              <a:ext uri="{FF2B5EF4-FFF2-40B4-BE49-F238E27FC236}">
                <a16:creationId xmlns:a16="http://schemas.microsoft.com/office/drawing/2014/main" id="{4575C561-378E-40D0-98D6-3035F1A26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3909431" y="3964213"/>
            <a:ext cx="326091" cy="326091"/>
          </a:xfrm>
          <a:prstGeom prst="rect">
            <a:avLst/>
          </a:prstGeom>
        </p:spPr>
      </p:pic>
      <p:pic>
        <p:nvPicPr>
          <p:cNvPr id="17" name="Graphic 16" descr="Car with solid fill">
            <a:extLst>
              <a:ext uri="{FF2B5EF4-FFF2-40B4-BE49-F238E27FC236}">
                <a16:creationId xmlns:a16="http://schemas.microsoft.com/office/drawing/2014/main" id="{C4D1DBB4-35C3-49ED-AB9D-07075AFC10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239339" flipV="1">
            <a:off x="4337965" y="3179470"/>
            <a:ext cx="326091" cy="326091"/>
          </a:xfrm>
          <a:prstGeom prst="rect">
            <a:avLst/>
          </a:prstGeom>
        </p:spPr>
      </p:pic>
      <p:pic>
        <p:nvPicPr>
          <p:cNvPr id="18" name="Graphic 17" descr="Truck with solid fill">
            <a:extLst>
              <a:ext uri="{FF2B5EF4-FFF2-40B4-BE49-F238E27FC236}">
                <a16:creationId xmlns:a16="http://schemas.microsoft.com/office/drawing/2014/main" id="{3312F8BE-24EE-4B60-A1BB-0CA3D51360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592931">
            <a:off x="5294011" y="3297658"/>
            <a:ext cx="425486" cy="425486"/>
          </a:xfrm>
          <a:prstGeom prst="rect">
            <a:avLst/>
          </a:prstGeom>
        </p:spPr>
      </p:pic>
      <p:pic>
        <p:nvPicPr>
          <p:cNvPr id="20" name="Graphic 19" descr="Truck with solid fill">
            <a:extLst>
              <a:ext uri="{FF2B5EF4-FFF2-40B4-BE49-F238E27FC236}">
                <a16:creationId xmlns:a16="http://schemas.microsoft.com/office/drawing/2014/main" id="{935FDE5D-A85D-42D7-ACC3-539C180DFA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V="1">
            <a:off x="3304681" y="3956717"/>
            <a:ext cx="425486" cy="425486"/>
          </a:xfrm>
          <a:prstGeom prst="rect">
            <a:avLst/>
          </a:prstGeom>
        </p:spPr>
      </p:pic>
      <p:pic>
        <p:nvPicPr>
          <p:cNvPr id="24" name="Graphic 23" descr="House with solid fill">
            <a:extLst>
              <a:ext uri="{FF2B5EF4-FFF2-40B4-BE49-F238E27FC236}">
                <a16:creationId xmlns:a16="http://schemas.microsoft.com/office/drawing/2014/main" id="{D89DD546-0580-408A-9BB2-E1DCC8427E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91268" y="3788204"/>
            <a:ext cx="309984" cy="309984"/>
          </a:xfrm>
          <a:prstGeom prst="rect">
            <a:avLst/>
          </a:prstGeom>
        </p:spPr>
      </p:pic>
      <p:pic>
        <p:nvPicPr>
          <p:cNvPr id="25" name="Graphic 24" descr="House with solid fill">
            <a:extLst>
              <a:ext uri="{FF2B5EF4-FFF2-40B4-BE49-F238E27FC236}">
                <a16:creationId xmlns:a16="http://schemas.microsoft.com/office/drawing/2014/main" id="{0B2C73FC-A7D0-4EFC-87D1-15B8AE7B6A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0407" y="1843229"/>
            <a:ext cx="326091" cy="326091"/>
          </a:xfrm>
          <a:prstGeom prst="rect">
            <a:avLst/>
          </a:prstGeom>
        </p:spPr>
      </p:pic>
      <p:pic>
        <p:nvPicPr>
          <p:cNvPr id="27" name="Graphic 26" descr="House with solid fill">
            <a:extLst>
              <a:ext uri="{FF2B5EF4-FFF2-40B4-BE49-F238E27FC236}">
                <a16:creationId xmlns:a16="http://schemas.microsoft.com/office/drawing/2014/main" id="{90A00BD2-CA5D-4C60-A9B7-F0C10842F6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9808" y="2962874"/>
            <a:ext cx="326091" cy="326091"/>
          </a:xfrm>
          <a:prstGeom prst="rect">
            <a:avLst/>
          </a:prstGeom>
        </p:spPr>
      </p:pic>
      <p:pic>
        <p:nvPicPr>
          <p:cNvPr id="28" name="Graphic 27" descr="House with solid fill">
            <a:extLst>
              <a:ext uri="{FF2B5EF4-FFF2-40B4-BE49-F238E27FC236}">
                <a16:creationId xmlns:a16="http://schemas.microsoft.com/office/drawing/2014/main" id="{0D31BACC-CF08-4FF7-981E-124065F649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4868" y="3208141"/>
            <a:ext cx="326091" cy="326091"/>
          </a:xfrm>
          <a:prstGeom prst="rect">
            <a:avLst/>
          </a:prstGeom>
        </p:spPr>
      </p:pic>
      <p:pic>
        <p:nvPicPr>
          <p:cNvPr id="29" name="Graphic 28" descr="House with solid fill">
            <a:extLst>
              <a:ext uri="{FF2B5EF4-FFF2-40B4-BE49-F238E27FC236}">
                <a16:creationId xmlns:a16="http://schemas.microsoft.com/office/drawing/2014/main" id="{E4194A81-A0CF-4342-BC7F-0390BD6CCB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5201" y="2969525"/>
            <a:ext cx="326091" cy="326091"/>
          </a:xfrm>
          <a:prstGeom prst="rect">
            <a:avLst/>
          </a:prstGeom>
        </p:spPr>
      </p:pic>
      <p:pic>
        <p:nvPicPr>
          <p:cNvPr id="31" name="Graphic 30" descr="House with solid fill">
            <a:extLst>
              <a:ext uri="{FF2B5EF4-FFF2-40B4-BE49-F238E27FC236}">
                <a16:creationId xmlns:a16="http://schemas.microsoft.com/office/drawing/2014/main" id="{B080C425-35B2-48EF-A7B2-4B34BA52B5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94089" y="2089051"/>
            <a:ext cx="326091" cy="326091"/>
          </a:xfrm>
          <a:prstGeom prst="rect">
            <a:avLst/>
          </a:prstGeom>
        </p:spPr>
      </p:pic>
      <p:pic>
        <p:nvPicPr>
          <p:cNvPr id="33" name="Graphic 32" descr="House with solid fill">
            <a:extLst>
              <a:ext uri="{FF2B5EF4-FFF2-40B4-BE49-F238E27FC236}">
                <a16:creationId xmlns:a16="http://schemas.microsoft.com/office/drawing/2014/main" id="{B24EC72F-E9AF-4890-AD27-C0F9BED024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8456" y="198680"/>
            <a:ext cx="326091" cy="326091"/>
          </a:xfrm>
          <a:prstGeom prst="rect">
            <a:avLst/>
          </a:prstGeom>
        </p:spPr>
      </p:pic>
      <p:pic>
        <p:nvPicPr>
          <p:cNvPr id="34" name="Graphic 33" descr="House with solid fill">
            <a:extLst>
              <a:ext uri="{FF2B5EF4-FFF2-40B4-BE49-F238E27FC236}">
                <a16:creationId xmlns:a16="http://schemas.microsoft.com/office/drawing/2014/main" id="{B618DC6C-E9AF-4061-85FD-4497AF3EA3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0856" y="351080"/>
            <a:ext cx="326091" cy="326091"/>
          </a:xfrm>
          <a:prstGeom prst="rect">
            <a:avLst/>
          </a:prstGeom>
        </p:spPr>
      </p:pic>
      <p:pic>
        <p:nvPicPr>
          <p:cNvPr id="36" name="Graphic 35" descr="House with solid fill">
            <a:extLst>
              <a:ext uri="{FF2B5EF4-FFF2-40B4-BE49-F238E27FC236}">
                <a16:creationId xmlns:a16="http://schemas.microsoft.com/office/drawing/2014/main" id="{F7ACA880-8737-4752-97B3-6ACE2E5FF5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9716" y="1308520"/>
            <a:ext cx="326091" cy="326091"/>
          </a:xfrm>
          <a:prstGeom prst="rect">
            <a:avLst/>
          </a:prstGeom>
        </p:spPr>
      </p:pic>
      <p:pic>
        <p:nvPicPr>
          <p:cNvPr id="37" name="Graphic 36" descr="House with solid fill">
            <a:extLst>
              <a:ext uri="{FF2B5EF4-FFF2-40B4-BE49-F238E27FC236}">
                <a16:creationId xmlns:a16="http://schemas.microsoft.com/office/drawing/2014/main" id="{F398BA36-C459-4093-8297-92651BDFD1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28491" y="2276320"/>
            <a:ext cx="326091" cy="326091"/>
          </a:xfrm>
          <a:prstGeom prst="rect">
            <a:avLst/>
          </a:prstGeom>
        </p:spPr>
      </p:pic>
      <p:pic>
        <p:nvPicPr>
          <p:cNvPr id="38" name="Graphic 37" descr="House with solid fill">
            <a:extLst>
              <a:ext uri="{FF2B5EF4-FFF2-40B4-BE49-F238E27FC236}">
                <a16:creationId xmlns:a16="http://schemas.microsoft.com/office/drawing/2014/main" id="{F49CF7A0-8272-4B75-9503-28A5009518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7398" y="3126117"/>
            <a:ext cx="326091" cy="326091"/>
          </a:xfrm>
          <a:prstGeom prst="rect">
            <a:avLst/>
          </a:prstGeom>
        </p:spPr>
      </p:pic>
      <p:pic>
        <p:nvPicPr>
          <p:cNvPr id="39" name="Graphic 38" descr="House with solid fill">
            <a:extLst>
              <a:ext uri="{FF2B5EF4-FFF2-40B4-BE49-F238E27FC236}">
                <a16:creationId xmlns:a16="http://schemas.microsoft.com/office/drawing/2014/main" id="{113BAAB2-C0BD-438F-B9F4-EC27A741A2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9278" y="1188157"/>
            <a:ext cx="326091" cy="326091"/>
          </a:xfrm>
          <a:prstGeom prst="rect">
            <a:avLst/>
          </a:prstGeom>
        </p:spPr>
      </p:pic>
      <p:pic>
        <p:nvPicPr>
          <p:cNvPr id="40" name="Graphic 39" descr="House with solid fill">
            <a:extLst>
              <a:ext uri="{FF2B5EF4-FFF2-40B4-BE49-F238E27FC236}">
                <a16:creationId xmlns:a16="http://schemas.microsoft.com/office/drawing/2014/main" id="{33EBEB09-7FE2-4DD5-84A6-21788F2825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8428" y="3630626"/>
            <a:ext cx="326091" cy="326091"/>
          </a:xfrm>
          <a:prstGeom prst="rect">
            <a:avLst/>
          </a:prstGeom>
        </p:spPr>
      </p:pic>
      <p:pic>
        <p:nvPicPr>
          <p:cNvPr id="41" name="Graphic 40" descr="Factory with solid fill">
            <a:extLst>
              <a:ext uri="{FF2B5EF4-FFF2-40B4-BE49-F238E27FC236}">
                <a16:creationId xmlns:a16="http://schemas.microsoft.com/office/drawing/2014/main" id="{901ED015-EE74-45A8-8BE1-826FEEDD94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2286" y="2602964"/>
            <a:ext cx="452495" cy="452495"/>
          </a:xfrm>
          <a:prstGeom prst="rect">
            <a:avLst/>
          </a:prstGeom>
        </p:spPr>
      </p:pic>
      <p:pic>
        <p:nvPicPr>
          <p:cNvPr id="43" name="Graphic 42" descr="Factory with solid fill">
            <a:extLst>
              <a:ext uri="{FF2B5EF4-FFF2-40B4-BE49-F238E27FC236}">
                <a16:creationId xmlns:a16="http://schemas.microsoft.com/office/drawing/2014/main" id="{FBCBC7E1-68E5-4615-A097-10F0700017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12169" y="3272303"/>
            <a:ext cx="452495" cy="452495"/>
          </a:xfrm>
          <a:prstGeom prst="rect">
            <a:avLst/>
          </a:prstGeom>
        </p:spPr>
      </p:pic>
      <p:pic>
        <p:nvPicPr>
          <p:cNvPr id="45" name="Graphic 44" descr="Factory with solid fill">
            <a:extLst>
              <a:ext uri="{FF2B5EF4-FFF2-40B4-BE49-F238E27FC236}">
                <a16:creationId xmlns:a16="http://schemas.microsoft.com/office/drawing/2014/main" id="{072D492D-A11C-40A6-9ADF-662164E7E9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1454" y="4080113"/>
            <a:ext cx="452495" cy="452495"/>
          </a:xfrm>
          <a:prstGeom prst="rect">
            <a:avLst/>
          </a:prstGeom>
        </p:spPr>
      </p:pic>
      <p:pic>
        <p:nvPicPr>
          <p:cNvPr id="49" name="Graphic 48" descr="Cow with solid fill">
            <a:extLst>
              <a:ext uri="{FF2B5EF4-FFF2-40B4-BE49-F238E27FC236}">
                <a16:creationId xmlns:a16="http://schemas.microsoft.com/office/drawing/2014/main" id="{5FE3B141-65BA-4638-A377-D53AE469ED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18408" y="2348590"/>
            <a:ext cx="326091" cy="326091"/>
          </a:xfrm>
          <a:prstGeom prst="rect">
            <a:avLst/>
          </a:prstGeom>
        </p:spPr>
      </p:pic>
      <p:pic>
        <p:nvPicPr>
          <p:cNvPr id="51" name="Graphic 50" descr="Cow with solid fill">
            <a:extLst>
              <a:ext uri="{FF2B5EF4-FFF2-40B4-BE49-F238E27FC236}">
                <a16:creationId xmlns:a16="http://schemas.microsoft.com/office/drawing/2014/main" id="{FF80B340-70E4-483D-8882-BDD752D788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05835" y="2806479"/>
            <a:ext cx="326091" cy="326091"/>
          </a:xfrm>
          <a:prstGeom prst="rect">
            <a:avLst/>
          </a:prstGeom>
        </p:spPr>
      </p:pic>
      <p:pic>
        <p:nvPicPr>
          <p:cNvPr id="52" name="Graphic 51" descr="Cow with solid fill">
            <a:extLst>
              <a:ext uri="{FF2B5EF4-FFF2-40B4-BE49-F238E27FC236}">
                <a16:creationId xmlns:a16="http://schemas.microsoft.com/office/drawing/2014/main" id="{9A4D63CA-54B1-4502-A030-6992983A08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16366" y="878134"/>
            <a:ext cx="330581" cy="330581"/>
          </a:xfrm>
          <a:prstGeom prst="rect">
            <a:avLst/>
          </a:prstGeom>
        </p:spPr>
      </p:pic>
      <p:pic>
        <p:nvPicPr>
          <p:cNvPr id="55" name="Graphic 54" descr="Sheep with solid fill">
            <a:extLst>
              <a:ext uri="{FF2B5EF4-FFF2-40B4-BE49-F238E27FC236}">
                <a16:creationId xmlns:a16="http://schemas.microsoft.com/office/drawing/2014/main" id="{99291620-C5BA-4CC8-9A9B-C9AD7935F8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88980" y="3657639"/>
            <a:ext cx="326092" cy="326092"/>
          </a:xfrm>
          <a:prstGeom prst="rect">
            <a:avLst/>
          </a:prstGeom>
        </p:spPr>
      </p:pic>
      <p:pic>
        <p:nvPicPr>
          <p:cNvPr id="56" name="Graphic 55" descr="Sheep with solid fill">
            <a:extLst>
              <a:ext uri="{FF2B5EF4-FFF2-40B4-BE49-F238E27FC236}">
                <a16:creationId xmlns:a16="http://schemas.microsoft.com/office/drawing/2014/main" id="{F869FEF1-270E-456A-A782-3455DD7516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73900" y="4496681"/>
            <a:ext cx="326092" cy="326092"/>
          </a:xfrm>
          <a:prstGeom prst="rect">
            <a:avLst/>
          </a:prstGeom>
        </p:spPr>
      </p:pic>
      <p:pic>
        <p:nvPicPr>
          <p:cNvPr id="57" name="Graphic 56" descr="Sheep with solid fill">
            <a:extLst>
              <a:ext uri="{FF2B5EF4-FFF2-40B4-BE49-F238E27FC236}">
                <a16:creationId xmlns:a16="http://schemas.microsoft.com/office/drawing/2014/main" id="{BC92A75C-FCAE-40D4-B5CA-420E816C9A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34401" y="4390512"/>
            <a:ext cx="326092" cy="326092"/>
          </a:xfrm>
          <a:prstGeom prst="rect">
            <a:avLst/>
          </a:prstGeom>
        </p:spPr>
      </p:pic>
      <p:pic>
        <p:nvPicPr>
          <p:cNvPr id="58" name="Graphic 57" descr="Sheep with solid fill">
            <a:extLst>
              <a:ext uri="{FF2B5EF4-FFF2-40B4-BE49-F238E27FC236}">
                <a16:creationId xmlns:a16="http://schemas.microsoft.com/office/drawing/2014/main" id="{12620005-58CB-45E2-A22D-82565F06FB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48038" y="1967601"/>
            <a:ext cx="326092" cy="326092"/>
          </a:xfrm>
          <a:prstGeom prst="rect">
            <a:avLst/>
          </a:prstGeom>
        </p:spPr>
      </p:pic>
      <p:pic>
        <p:nvPicPr>
          <p:cNvPr id="59" name="Graphic 58" descr="Sheep with solid fill">
            <a:extLst>
              <a:ext uri="{FF2B5EF4-FFF2-40B4-BE49-F238E27FC236}">
                <a16:creationId xmlns:a16="http://schemas.microsoft.com/office/drawing/2014/main" id="{823FC78E-A367-46F3-A8E2-C34EC0887E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24682" y="2686406"/>
            <a:ext cx="326092" cy="326092"/>
          </a:xfrm>
          <a:prstGeom prst="rect">
            <a:avLst/>
          </a:prstGeom>
        </p:spPr>
      </p:pic>
      <p:pic>
        <p:nvPicPr>
          <p:cNvPr id="60" name="Graphic 59" descr="Crops with solid fill">
            <a:extLst>
              <a:ext uri="{FF2B5EF4-FFF2-40B4-BE49-F238E27FC236}">
                <a16:creationId xmlns:a16="http://schemas.microsoft.com/office/drawing/2014/main" id="{590B1D10-D20D-4B64-96CF-053AFFF5DD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12829" y="3434908"/>
            <a:ext cx="326091" cy="326091"/>
          </a:xfrm>
          <a:prstGeom prst="rect">
            <a:avLst/>
          </a:prstGeom>
        </p:spPr>
      </p:pic>
      <p:pic>
        <p:nvPicPr>
          <p:cNvPr id="62" name="Graphic 61" descr="Crops with solid fill">
            <a:extLst>
              <a:ext uri="{FF2B5EF4-FFF2-40B4-BE49-F238E27FC236}">
                <a16:creationId xmlns:a16="http://schemas.microsoft.com/office/drawing/2014/main" id="{E231FD0E-A7CF-4BA6-A1BC-E7AD8F3E597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26846" y="1347270"/>
            <a:ext cx="326091" cy="326091"/>
          </a:xfrm>
          <a:prstGeom prst="rect">
            <a:avLst/>
          </a:prstGeom>
        </p:spPr>
      </p:pic>
      <p:pic>
        <p:nvPicPr>
          <p:cNvPr id="67" name="Graphic 66" descr="Thought bubble with solid fill">
            <a:extLst>
              <a:ext uri="{FF2B5EF4-FFF2-40B4-BE49-F238E27FC236}">
                <a16:creationId xmlns:a16="http://schemas.microsoft.com/office/drawing/2014/main" id="{D3542BC7-2BD4-46D1-8B7A-09EF58072FD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421453" y="1933450"/>
            <a:ext cx="2605844" cy="2605844"/>
          </a:xfrm>
          <a:prstGeom prst="rect">
            <a:avLst/>
          </a:prstGeom>
        </p:spPr>
      </p:pic>
      <p:pic>
        <p:nvPicPr>
          <p:cNvPr id="1028" name="Graphic 1027" descr="Fir tree with solid fill">
            <a:extLst>
              <a:ext uri="{FF2B5EF4-FFF2-40B4-BE49-F238E27FC236}">
                <a16:creationId xmlns:a16="http://schemas.microsoft.com/office/drawing/2014/main" id="{7523E821-B51F-4D9C-9AF8-B7A28607EA1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83729" y="2723196"/>
            <a:ext cx="372632" cy="372632"/>
          </a:xfrm>
          <a:prstGeom prst="rect">
            <a:avLst/>
          </a:prstGeom>
        </p:spPr>
      </p:pic>
      <p:pic>
        <p:nvPicPr>
          <p:cNvPr id="1030" name="Graphic 1029" descr="Deciduous tree with solid fill">
            <a:extLst>
              <a:ext uri="{FF2B5EF4-FFF2-40B4-BE49-F238E27FC236}">
                <a16:creationId xmlns:a16="http://schemas.microsoft.com/office/drawing/2014/main" id="{029B9260-AB8E-40D4-926D-AA224C3A842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284571" y="2594038"/>
            <a:ext cx="326091" cy="326091"/>
          </a:xfrm>
          <a:prstGeom prst="rect">
            <a:avLst/>
          </a:prstGeom>
        </p:spPr>
      </p:pic>
      <p:pic>
        <p:nvPicPr>
          <p:cNvPr id="74" name="Graphic 73" descr="Deciduous tree with solid fill">
            <a:extLst>
              <a:ext uri="{FF2B5EF4-FFF2-40B4-BE49-F238E27FC236}">
                <a16:creationId xmlns:a16="http://schemas.microsoft.com/office/drawing/2014/main" id="{4A7A01A4-EC34-4B6E-A492-7C36B07EEFD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15098" y="2114744"/>
            <a:ext cx="326091" cy="326091"/>
          </a:xfrm>
          <a:prstGeom prst="rect">
            <a:avLst/>
          </a:prstGeom>
        </p:spPr>
      </p:pic>
      <p:pic>
        <p:nvPicPr>
          <p:cNvPr id="75" name="Graphic 74" descr="Fir tree with solid fill">
            <a:extLst>
              <a:ext uri="{FF2B5EF4-FFF2-40B4-BE49-F238E27FC236}">
                <a16:creationId xmlns:a16="http://schemas.microsoft.com/office/drawing/2014/main" id="{24F0F5E6-D063-4040-A397-398ECEEFD8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56767" y="2943221"/>
            <a:ext cx="372632" cy="372632"/>
          </a:xfrm>
          <a:prstGeom prst="rect">
            <a:avLst/>
          </a:prstGeom>
        </p:spPr>
      </p:pic>
      <p:pic>
        <p:nvPicPr>
          <p:cNvPr id="76" name="Graphic 75" descr="Fir tree with solid fill">
            <a:extLst>
              <a:ext uri="{FF2B5EF4-FFF2-40B4-BE49-F238E27FC236}">
                <a16:creationId xmlns:a16="http://schemas.microsoft.com/office/drawing/2014/main" id="{16C7CBB4-DC87-4C2A-AB63-613EBA4D9C2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09167" y="3095621"/>
            <a:ext cx="372632" cy="372632"/>
          </a:xfrm>
          <a:prstGeom prst="rect">
            <a:avLst/>
          </a:prstGeom>
        </p:spPr>
      </p:pic>
      <p:pic>
        <p:nvPicPr>
          <p:cNvPr id="77" name="Graphic 76" descr="Fir tree with solid fill">
            <a:extLst>
              <a:ext uri="{FF2B5EF4-FFF2-40B4-BE49-F238E27FC236}">
                <a16:creationId xmlns:a16="http://schemas.microsoft.com/office/drawing/2014/main" id="{0AFFFC38-8FAF-46F2-83D6-E1F001C7D35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390073" y="3156199"/>
            <a:ext cx="372632" cy="372632"/>
          </a:xfrm>
          <a:prstGeom prst="rect">
            <a:avLst/>
          </a:prstGeom>
        </p:spPr>
      </p:pic>
      <p:pic>
        <p:nvPicPr>
          <p:cNvPr id="78" name="Graphic 77" descr="Deciduous tree with solid fill">
            <a:extLst>
              <a:ext uri="{FF2B5EF4-FFF2-40B4-BE49-F238E27FC236}">
                <a16:creationId xmlns:a16="http://schemas.microsoft.com/office/drawing/2014/main" id="{02074DB9-6220-4D30-BF7C-C71C33E9467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30069" y="1569226"/>
            <a:ext cx="326091" cy="326091"/>
          </a:xfrm>
          <a:prstGeom prst="rect">
            <a:avLst/>
          </a:prstGeom>
        </p:spPr>
      </p:pic>
      <p:pic>
        <p:nvPicPr>
          <p:cNvPr id="79" name="Graphic 78" descr="Deciduous tree with solid fill">
            <a:extLst>
              <a:ext uri="{FF2B5EF4-FFF2-40B4-BE49-F238E27FC236}">
                <a16:creationId xmlns:a16="http://schemas.microsoft.com/office/drawing/2014/main" id="{5AD2FCC4-F7BF-4BAE-86DB-1AE763B5949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41189" y="560083"/>
            <a:ext cx="326091" cy="326091"/>
          </a:xfrm>
          <a:prstGeom prst="rect">
            <a:avLst/>
          </a:prstGeom>
        </p:spPr>
      </p:pic>
      <p:pic>
        <p:nvPicPr>
          <p:cNvPr id="1032" name="Graphic 1031" descr="Rolling hills with solid fill">
            <a:extLst>
              <a:ext uri="{FF2B5EF4-FFF2-40B4-BE49-F238E27FC236}">
                <a16:creationId xmlns:a16="http://schemas.microsoft.com/office/drawing/2014/main" id="{E636BFFC-6EF6-49B9-9DD5-4C19284A1ED5}"/>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t="40752"/>
          <a:stretch/>
        </p:blipFill>
        <p:spPr>
          <a:xfrm>
            <a:off x="3253839" y="2326681"/>
            <a:ext cx="467690" cy="277097"/>
          </a:xfrm>
          <a:prstGeom prst="rect">
            <a:avLst/>
          </a:prstGeom>
        </p:spPr>
      </p:pic>
      <p:pic>
        <p:nvPicPr>
          <p:cNvPr id="82" name="Graphic 81" descr="Rolling hills with solid fill">
            <a:extLst>
              <a:ext uri="{FF2B5EF4-FFF2-40B4-BE49-F238E27FC236}">
                <a16:creationId xmlns:a16="http://schemas.microsoft.com/office/drawing/2014/main" id="{A23C4889-FE24-4EAF-BCFA-F25F9FC1B6B9}"/>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t="40752"/>
          <a:stretch/>
        </p:blipFill>
        <p:spPr>
          <a:xfrm>
            <a:off x="4052448" y="1238941"/>
            <a:ext cx="467690" cy="277097"/>
          </a:xfrm>
          <a:prstGeom prst="rect">
            <a:avLst/>
          </a:prstGeom>
        </p:spPr>
      </p:pic>
      <p:grpSp>
        <p:nvGrpSpPr>
          <p:cNvPr id="1034" name="Group 1033">
            <a:extLst>
              <a:ext uri="{FF2B5EF4-FFF2-40B4-BE49-F238E27FC236}">
                <a16:creationId xmlns:a16="http://schemas.microsoft.com/office/drawing/2014/main" id="{4B1995C5-C92A-4A2A-BE2B-7E5E2E735FB3}"/>
              </a:ext>
            </a:extLst>
          </p:cNvPr>
          <p:cNvGrpSpPr/>
          <p:nvPr/>
        </p:nvGrpSpPr>
        <p:grpSpPr>
          <a:xfrm>
            <a:off x="5829955" y="-60578"/>
            <a:ext cx="2531807" cy="2531807"/>
            <a:chOff x="5829955" y="-60578"/>
            <a:chExt cx="2531807" cy="2531807"/>
          </a:xfrm>
        </p:grpSpPr>
        <p:pic>
          <p:nvPicPr>
            <p:cNvPr id="1025" name="Graphic 1024" descr="Thought bubble with solid fill">
              <a:extLst>
                <a:ext uri="{FF2B5EF4-FFF2-40B4-BE49-F238E27FC236}">
                  <a16:creationId xmlns:a16="http://schemas.microsoft.com/office/drawing/2014/main" id="{3D517C22-6904-4D5A-8106-2029CB99E27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29955" y="-60578"/>
              <a:ext cx="2531807" cy="2531807"/>
            </a:xfrm>
            <a:prstGeom prst="rect">
              <a:avLst/>
            </a:prstGeom>
          </p:spPr>
        </p:pic>
        <p:sp>
          <p:nvSpPr>
            <p:cNvPr id="1033" name="TextBox 1032">
              <a:extLst>
                <a:ext uri="{FF2B5EF4-FFF2-40B4-BE49-F238E27FC236}">
                  <a16:creationId xmlns:a16="http://schemas.microsoft.com/office/drawing/2014/main" id="{FCA638BA-8DF3-4751-971C-76D63604B1DC}"/>
                </a:ext>
              </a:extLst>
            </p:cNvPr>
            <p:cNvSpPr txBox="1"/>
            <p:nvPr/>
          </p:nvSpPr>
          <p:spPr>
            <a:xfrm>
              <a:off x="6632717" y="652261"/>
              <a:ext cx="950654" cy="584775"/>
            </a:xfrm>
            <a:prstGeom prst="rect">
              <a:avLst/>
            </a:prstGeom>
            <a:noFill/>
          </p:spPr>
          <p:txBody>
            <a:bodyPr wrap="square" rtlCol="0">
              <a:spAutoFit/>
            </a:bodyPr>
            <a:lstStyle/>
            <a:p>
              <a:r>
                <a:rPr lang="en-GB" sz="3200">
                  <a:solidFill>
                    <a:schemeClr val="bg1"/>
                  </a:solidFill>
                  <a:latin typeface="Aharoni" panose="02010803020104030203" pitchFamily="2" charset="-79"/>
                  <a:cs typeface="Aharoni" panose="02010803020104030203" pitchFamily="2" charset="-79"/>
                </a:rPr>
                <a:t>CO</a:t>
              </a:r>
              <a:r>
                <a:rPr lang="en-GB" sz="3200" baseline="-25000">
                  <a:solidFill>
                    <a:schemeClr val="bg1"/>
                  </a:solidFill>
                  <a:latin typeface="Aharoni" panose="02010803020104030203" pitchFamily="2" charset="-79"/>
                  <a:cs typeface="Aharoni" panose="02010803020104030203" pitchFamily="2" charset="-79"/>
                </a:rPr>
                <a:t>2</a:t>
              </a:r>
            </a:p>
          </p:txBody>
        </p:sp>
      </p:grpSp>
      <p:sp>
        <p:nvSpPr>
          <p:cNvPr id="84" name="TextBox 83">
            <a:extLst>
              <a:ext uri="{FF2B5EF4-FFF2-40B4-BE49-F238E27FC236}">
                <a16:creationId xmlns:a16="http://schemas.microsoft.com/office/drawing/2014/main" id="{DE93D322-4A53-474E-9C6A-F3323E9F429E}"/>
              </a:ext>
            </a:extLst>
          </p:cNvPr>
          <p:cNvSpPr txBox="1"/>
          <p:nvPr/>
        </p:nvSpPr>
        <p:spPr>
          <a:xfrm>
            <a:off x="1303743" y="2704600"/>
            <a:ext cx="950654" cy="584775"/>
          </a:xfrm>
          <a:prstGeom prst="rect">
            <a:avLst/>
          </a:prstGeom>
          <a:noFill/>
        </p:spPr>
        <p:txBody>
          <a:bodyPr wrap="square" rtlCol="0">
            <a:spAutoFit/>
          </a:bodyPr>
          <a:lstStyle/>
          <a:p>
            <a:r>
              <a:rPr lang="en-GB" sz="3200">
                <a:solidFill>
                  <a:schemeClr val="bg1"/>
                </a:solidFill>
                <a:latin typeface="Aharoni" panose="02010803020104030203" pitchFamily="2" charset="-79"/>
                <a:cs typeface="Aharoni" panose="02010803020104030203" pitchFamily="2" charset="-79"/>
              </a:rPr>
              <a:t>CH</a:t>
            </a:r>
            <a:r>
              <a:rPr lang="en-GB" sz="3200" baseline="-25000">
                <a:solidFill>
                  <a:schemeClr val="bg1"/>
                </a:solidFill>
                <a:latin typeface="Aharoni" panose="02010803020104030203" pitchFamily="2" charset="-79"/>
                <a:cs typeface="Aharoni" panose="02010803020104030203" pitchFamily="2" charset="-79"/>
              </a:rPr>
              <a:t>4</a:t>
            </a:r>
          </a:p>
        </p:txBody>
      </p:sp>
      <p:pic>
        <p:nvPicPr>
          <p:cNvPr id="85" name="Graphic 84" descr="Thought bubble with solid fill">
            <a:extLst>
              <a:ext uri="{FF2B5EF4-FFF2-40B4-BE49-F238E27FC236}">
                <a16:creationId xmlns:a16="http://schemas.microsoft.com/office/drawing/2014/main" id="{EE119750-26CD-45D2-B0E8-8BFF9F25524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1196600" y="-86445"/>
            <a:ext cx="2605844" cy="2605844"/>
          </a:xfrm>
          <a:prstGeom prst="rect">
            <a:avLst/>
          </a:prstGeom>
        </p:spPr>
      </p:pic>
      <p:sp>
        <p:nvSpPr>
          <p:cNvPr id="86" name="TextBox 85">
            <a:extLst>
              <a:ext uri="{FF2B5EF4-FFF2-40B4-BE49-F238E27FC236}">
                <a16:creationId xmlns:a16="http://schemas.microsoft.com/office/drawing/2014/main" id="{5E3F9109-8F45-4C5E-97E3-CD351C6CB880}"/>
              </a:ext>
            </a:extLst>
          </p:cNvPr>
          <p:cNvSpPr txBox="1"/>
          <p:nvPr/>
        </p:nvSpPr>
        <p:spPr>
          <a:xfrm>
            <a:off x="2018460" y="660798"/>
            <a:ext cx="1030277" cy="584775"/>
          </a:xfrm>
          <a:prstGeom prst="rect">
            <a:avLst/>
          </a:prstGeom>
          <a:noFill/>
        </p:spPr>
        <p:txBody>
          <a:bodyPr wrap="square" rtlCol="0">
            <a:spAutoFit/>
          </a:bodyPr>
          <a:lstStyle/>
          <a:p>
            <a:r>
              <a:rPr lang="en-GB" sz="3200">
                <a:solidFill>
                  <a:schemeClr val="bg1"/>
                </a:solidFill>
                <a:latin typeface="Aharoni" panose="02010803020104030203" pitchFamily="2" charset="-79"/>
                <a:cs typeface="Aharoni" panose="02010803020104030203" pitchFamily="2" charset="-79"/>
              </a:rPr>
              <a:t>N</a:t>
            </a:r>
            <a:r>
              <a:rPr lang="en-GB" sz="3200" baseline="-25000">
                <a:solidFill>
                  <a:schemeClr val="bg1"/>
                </a:solidFill>
                <a:latin typeface="Aharoni" panose="02010803020104030203" pitchFamily="2" charset="-79"/>
                <a:cs typeface="Aharoni" panose="02010803020104030203" pitchFamily="2" charset="-79"/>
              </a:rPr>
              <a:t>2</a:t>
            </a:r>
            <a:r>
              <a:rPr lang="en-GB" sz="3200">
                <a:solidFill>
                  <a:schemeClr val="bg1"/>
                </a:solidFill>
                <a:latin typeface="Aharoni" panose="02010803020104030203" pitchFamily="2" charset="-79"/>
                <a:cs typeface="Aharoni" panose="02010803020104030203" pitchFamily="2" charset="-79"/>
              </a:rPr>
              <a:t>O</a:t>
            </a:r>
          </a:p>
        </p:txBody>
      </p:sp>
    </p:spTree>
    <p:extLst>
      <p:ext uri="{BB962C8B-B14F-4D97-AF65-F5344CB8AC3E}">
        <p14:creationId xmlns:p14="http://schemas.microsoft.com/office/powerpoint/2010/main" val="41231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Effect transition="in" filter="wipe(down)">
                                      <p:cBhvr>
                                        <p:cTn id="63" dur="500"/>
                                        <p:tgtEl>
                                          <p:spTgt spid="103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5"/>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6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down)">
                                      <p:cBhvr>
                                        <p:cTn id="94" dur="500"/>
                                        <p:tgtEl>
                                          <p:spTgt spid="67"/>
                                        </p:tgtEl>
                                      </p:cBhvr>
                                    </p:animEffect>
                                  </p:childTnLst>
                                </p:cTn>
                              </p:par>
                              <p:par>
                                <p:cTn id="95" presetID="22" presetClass="entr" presetSubtype="4" fill="hold"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wipe(down)">
                                      <p:cBhvr>
                                        <p:cTn id="97" dur="500"/>
                                        <p:tgtEl>
                                          <p:spTgt spid="8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6"/>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77"/>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75"/>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028"/>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7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7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79"/>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030"/>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82"/>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032"/>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6" presetClass="emph" presetSubtype="0" fill="hold" nodeType="clickEffect">
                                  <p:stCondLst>
                                    <p:cond delay="0"/>
                                  </p:stCondLst>
                                  <p:childTnLst>
                                    <p:animScale>
                                      <p:cBhvr>
                                        <p:cTn id="125" dur="2000" fill="hold"/>
                                        <p:tgtEl>
                                          <p:spTgt spid="1034"/>
                                        </p:tgtEl>
                                      </p:cBhvr>
                                      <p:by x="60000" y="6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with solid fill">
            <a:extLst>
              <a:ext uri="{FF2B5EF4-FFF2-40B4-BE49-F238E27FC236}">
                <a16:creationId xmlns:a16="http://schemas.microsoft.com/office/drawing/2014/main" id="{4CE7E3D7-4125-4A6A-87AE-CB746B0B97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5217" y="237258"/>
            <a:ext cx="4336474" cy="4336474"/>
          </a:xfrm>
          <a:prstGeom prst="rect">
            <a:avLst/>
          </a:prstGeom>
        </p:spPr>
      </p:pic>
      <p:sp>
        <p:nvSpPr>
          <p:cNvPr id="6" name="TextBox 5">
            <a:extLst>
              <a:ext uri="{FF2B5EF4-FFF2-40B4-BE49-F238E27FC236}">
                <a16:creationId xmlns:a16="http://schemas.microsoft.com/office/drawing/2014/main" id="{84ECBAAB-0052-44E3-8706-C69EAD98A1E1}"/>
              </a:ext>
            </a:extLst>
          </p:cNvPr>
          <p:cNvSpPr txBox="1"/>
          <p:nvPr/>
        </p:nvSpPr>
        <p:spPr>
          <a:xfrm>
            <a:off x="2988583" y="1501460"/>
            <a:ext cx="3166833" cy="769441"/>
          </a:xfrm>
          <a:prstGeom prst="rect">
            <a:avLst/>
          </a:prstGeom>
          <a:noFill/>
        </p:spPr>
        <p:txBody>
          <a:bodyPr wrap="square" rtlCol="0">
            <a:spAutoFit/>
          </a:bodyPr>
          <a:lstStyle/>
          <a:p>
            <a:r>
              <a:rPr lang="en-GB" sz="4400">
                <a:solidFill>
                  <a:schemeClr val="bg1"/>
                </a:solidFill>
                <a:latin typeface="Aharoni" panose="02010803020104030203" pitchFamily="2" charset="-79"/>
                <a:cs typeface="Aharoni" panose="02010803020104030203" pitchFamily="2" charset="-79"/>
              </a:rPr>
              <a:t>1,374</a:t>
            </a:r>
            <a:r>
              <a:rPr lang="en-GB" sz="3200">
                <a:solidFill>
                  <a:schemeClr val="bg1"/>
                </a:solidFill>
                <a:latin typeface="Aharoni" panose="02010803020104030203" pitchFamily="2" charset="-79"/>
                <a:cs typeface="Aharoni" panose="02010803020104030203" pitchFamily="2" charset="-79"/>
              </a:rPr>
              <a:t> kt CO</a:t>
            </a:r>
            <a:r>
              <a:rPr lang="en-GB" sz="3200" baseline="-25000">
                <a:solidFill>
                  <a:schemeClr val="bg1"/>
                </a:solidFill>
                <a:latin typeface="Aharoni" panose="02010803020104030203" pitchFamily="2" charset="-79"/>
                <a:cs typeface="Aharoni" panose="02010803020104030203" pitchFamily="2" charset="-79"/>
              </a:rPr>
              <a:t>2</a:t>
            </a:r>
            <a:r>
              <a:rPr lang="en-GB" sz="3200">
                <a:solidFill>
                  <a:schemeClr val="bg1"/>
                </a:solidFill>
                <a:latin typeface="Aharoni" panose="02010803020104030203" pitchFamily="2" charset="-79"/>
                <a:cs typeface="Aharoni" panose="02010803020104030203" pitchFamily="2" charset="-79"/>
              </a:rPr>
              <a:t>e </a:t>
            </a:r>
          </a:p>
        </p:txBody>
      </p:sp>
    </p:spTree>
    <p:extLst>
      <p:ext uri="{BB962C8B-B14F-4D97-AF65-F5344CB8AC3E}">
        <p14:creationId xmlns:p14="http://schemas.microsoft.com/office/powerpoint/2010/main" val="72936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1"/>
          <p:cNvPicPr preferRelativeResize="0"/>
          <p:nvPr/>
        </p:nvPicPr>
        <p:blipFill rotWithShape="1">
          <a:blip r:embed="rId3">
            <a:alphaModFix/>
          </a:blip>
          <a:srcRect/>
          <a:stretch/>
        </p:blipFill>
        <p:spPr>
          <a:xfrm>
            <a:off x="0" y="0"/>
            <a:ext cx="9144000" cy="4572000"/>
          </a:xfrm>
          <a:prstGeom prst="rect">
            <a:avLst/>
          </a:prstGeom>
          <a:noFill/>
          <a:ln>
            <a:noFill/>
          </a:ln>
        </p:spPr>
      </p:pic>
      <p:sp>
        <p:nvSpPr>
          <p:cNvPr id="107" name="Google Shape;107;p21"/>
          <p:cNvSpPr/>
          <p:nvPr/>
        </p:nvSpPr>
        <p:spPr>
          <a:xfrm>
            <a:off x="2067060" y="2085945"/>
            <a:ext cx="5009880" cy="40011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a:solidFill>
                  <a:srgbClr val="FFFFFF"/>
                </a:solidFill>
              </a:rPr>
              <a:t>Nearly 4 times volume of Kielder Water </a:t>
            </a:r>
            <a:endParaRPr sz="2000">
              <a:solidFill>
                <a:srgbClr val="FFFFFF"/>
              </a:solidFill>
            </a:endParaRPr>
          </a:p>
          <a:p>
            <a:pPr marL="0" marR="0" lvl="0" indent="0" algn="ctr" rtl="0">
              <a:lnSpc>
                <a:spcPct val="100000"/>
              </a:lnSpc>
              <a:spcBef>
                <a:spcPts val="1500"/>
              </a:spcBef>
              <a:spcAft>
                <a:spcPts val="0"/>
              </a:spcAft>
              <a:buClr>
                <a:srgbClr val="000000"/>
              </a:buClr>
              <a:buSzPts val="2000"/>
              <a:buFont typeface="Arial"/>
              <a:buNone/>
            </a:pPr>
            <a:endParaRPr sz="20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de2" descr="Overall - +ve/-ve line graph">
            <a:extLst>
              <a:ext uri="{FF2B5EF4-FFF2-40B4-BE49-F238E27FC236}">
                <a16:creationId xmlns:a16="http://schemas.microsoft.com/office/drawing/2014/main" id="{43542374-B9EC-4680-B238-87AF901CB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1" y="297728"/>
            <a:ext cx="7343774" cy="3909711"/>
          </a:xfrm>
          <a:prstGeom prst="rect">
            <a:avLst/>
          </a:prstGeom>
        </p:spPr>
      </p:pic>
    </p:spTree>
    <p:extLst>
      <p:ext uri="{BB962C8B-B14F-4D97-AF65-F5344CB8AC3E}">
        <p14:creationId xmlns:p14="http://schemas.microsoft.com/office/powerpoint/2010/main" val="139394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AC3D75E4-6173-4B0B-9EE0-AB5272C674F6}"/>
              </a:ext>
            </a:extLst>
          </p:cNvPr>
          <p:cNvPicPr>
            <a:picLocks noChangeAspect="1"/>
          </p:cNvPicPr>
          <p:nvPr/>
        </p:nvPicPr>
        <p:blipFill>
          <a:blip r:embed="rId2"/>
          <a:stretch>
            <a:fillRect/>
          </a:stretch>
        </p:blipFill>
        <p:spPr>
          <a:xfrm>
            <a:off x="1370108" y="723331"/>
            <a:ext cx="6120451" cy="3056246"/>
          </a:xfrm>
          <a:prstGeom prst="rect">
            <a:avLst/>
          </a:prstGeom>
        </p:spPr>
      </p:pic>
    </p:spTree>
    <p:extLst>
      <p:ext uri="{BB962C8B-B14F-4D97-AF65-F5344CB8AC3E}">
        <p14:creationId xmlns:p14="http://schemas.microsoft.com/office/powerpoint/2010/main" val="423249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r chart&#10;&#10;Description automatically generated">
            <a:extLst>
              <a:ext uri="{FF2B5EF4-FFF2-40B4-BE49-F238E27FC236}">
                <a16:creationId xmlns:a16="http://schemas.microsoft.com/office/drawing/2014/main" id="{26A1DA3D-0874-4DF0-A14A-D087E3276DD9}"/>
              </a:ext>
            </a:extLst>
          </p:cNvPr>
          <p:cNvPicPr>
            <a:picLocks noChangeAspect="1"/>
          </p:cNvPicPr>
          <p:nvPr/>
        </p:nvPicPr>
        <p:blipFill>
          <a:blip r:embed="rId2"/>
          <a:stretch>
            <a:fillRect/>
          </a:stretch>
        </p:blipFill>
        <p:spPr>
          <a:xfrm>
            <a:off x="272955" y="232012"/>
            <a:ext cx="7772399" cy="3882155"/>
          </a:xfrm>
          <a:prstGeom prst="rect">
            <a:avLst/>
          </a:prstGeom>
        </p:spPr>
      </p:pic>
    </p:spTree>
    <p:extLst>
      <p:ext uri="{BB962C8B-B14F-4D97-AF65-F5344CB8AC3E}">
        <p14:creationId xmlns:p14="http://schemas.microsoft.com/office/powerpoint/2010/main" val="68894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CE68C-3C4D-4603-BB70-7BEE9D82C1D2}"/>
              </a:ext>
            </a:extLst>
          </p:cNvPr>
          <p:cNvPicPr>
            <a:picLocks noChangeAspect="1"/>
          </p:cNvPicPr>
          <p:nvPr/>
        </p:nvPicPr>
        <p:blipFill>
          <a:blip r:embed="rId2"/>
          <a:stretch>
            <a:fillRect/>
          </a:stretch>
        </p:blipFill>
        <p:spPr>
          <a:xfrm>
            <a:off x="3154097" y="391269"/>
            <a:ext cx="2835805" cy="4005919"/>
          </a:xfrm>
          <a:prstGeom prst="rect">
            <a:avLst/>
          </a:prstGeom>
        </p:spPr>
      </p:pic>
    </p:spTree>
    <p:extLst>
      <p:ext uri="{BB962C8B-B14F-4D97-AF65-F5344CB8AC3E}">
        <p14:creationId xmlns:p14="http://schemas.microsoft.com/office/powerpoint/2010/main" val="241543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D6D2-5D09-4577-9D02-548CA8D0718C}"/>
              </a:ext>
            </a:extLst>
          </p:cNvPr>
          <p:cNvSpPr>
            <a:spLocks noGrp="1"/>
          </p:cNvSpPr>
          <p:nvPr>
            <p:ph type="title"/>
          </p:nvPr>
        </p:nvSpPr>
        <p:spPr/>
        <p:txBody>
          <a:bodyPr/>
          <a:lstStyle/>
          <a:p>
            <a:r>
              <a:rPr lang="en-GB"/>
              <a:t>Action Plan 2021-23</a:t>
            </a:r>
          </a:p>
        </p:txBody>
      </p:sp>
      <p:sp>
        <p:nvSpPr>
          <p:cNvPr id="5" name="Arrow: Right 4">
            <a:extLst>
              <a:ext uri="{FF2B5EF4-FFF2-40B4-BE49-F238E27FC236}">
                <a16:creationId xmlns:a16="http://schemas.microsoft.com/office/drawing/2014/main" id="{E322ABE1-F3A2-475C-8F74-1B7F48BA9419}"/>
              </a:ext>
            </a:extLst>
          </p:cNvPr>
          <p:cNvSpPr/>
          <p:nvPr/>
        </p:nvSpPr>
        <p:spPr>
          <a:xfrm rot="5400000">
            <a:off x="703011" y="2632926"/>
            <a:ext cx="3047565" cy="578768"/>
          </a:xfrm>
          <a:prstGeom prst="rightArrow">
            <a:avLst/>
          </a:prstGeom>
          <a:solidFill>
            <a:srgbClr val="83A1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Heating</a:t>
            </a:r>
          </a:p>
        </p:txBody>
      </p:sp>
      <p:sp>
        <p:nvSpPr>
          <p:cNvPr id="6" name="Arrow: Right 5">
            <a:extLst>
              <a:ext uri="{FF2B5EF4-FFF2-40B4-BE49-F238E27FC236}">
                <a16:creationId xmlns:a16="http://schemas.microsoft.com/office/drawing/2014/main" id="{4991EA2C-25B9-42E0-931A-61B1E6DAE9A6}"/>
              </a:ext>
            </a:extLst>
          </p:cNvPr>
          <p:cNvSpPr/>
          <p:nvPr/>
        </p:nvSpPr>
        <p:spPr>
          <a:xfrm rot="5400000">
            <a:off x="1918646" y="2632926"/>
            <a:ext cx="3047568" cy="578768"/>
          </a:xfrm>
          <a:prstGeom prst="rightArrow">
            <a:avLst/>
          </a:prstGeom>
          <a:solidFill>
            <a:srgbClr val="83A1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Transport</a:t>
            </a:r>
          </a:p>
        </p:txBody>
      </p:sp>
      <p:sp>
        <p:nvSpPr>
          <p:cNvPr id="7" name="Arrow: Right 6">
            <a:extLst>
              <a:ext uri="{FF2B5EF4-FFF2-40B4-BE49-F238E27FC236}">
                <a16:creationId xmlns:a16="http://schemas.microsoft.com/office/drawing/2014/main" id="{1FE3C0F4-1B66-407C-8611-7FA6C99B8BFF}"/>
              </a:ext>
            </a:extLst>
          </p:cNvPr>
          <p:cNvSpPr/>
          <p:nvPr/>
        </p:nvSpPr>
        <p:spPr>
          <a:xfrm rot="5400000">
            <a:off x="3134283" y="2632926"/>
            <a:ext cx="3047568" cy="578768"/>
          </a:xfrm>
          <a:prstGeom prst="rightArrow">
            <a:avLst/>
          </a:prstGeom>
          <a:solidFill>
            <a:srgbClr val="83A1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Renewable Energy</a:t>
            </a:r>
          </a:p>
        </p:txBody>
      </p:sp>
      <p:sp>
        <p:nvSpPr>
          <p:cNvPr id="8" name="Arrow: Right 7">
            <a:extLst>
              <a:ext uri="{FF2B5EF4-FFF2-40B4-BE49-F238E27FC236}">
                <a16:creationId xmlns:a16="http://schemas.microsoft.com/office/drawing/2014/main" id="{DD263776-B983-43B1-8467-6A869F5C846F}"/>
              </a:ext>
            </a:extLst>
          </p:cNvPr>
          <p:cNvSpPr/>
          <p:nvPr/>
        </p:nvSpPr>
        <p:spPr>
          <a:xfrm rot="5400000">
            <a:off x="4349549" y="2633299"/>
            <a:ext cx="3047565" cy="578022"/>
          </a:xfrm>
          <a:prstGeom prst="rightArrow">
            <a:avLst/>
          </a:prstGeom>
          <a:solidFill>
            <a:srgbClr val="83A1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Sequestration</a:t>
            </a:r>
          </a:p>
        </p:txBody>
      </p:sp>
      <p:sp>
        <p:nvSpPr>
          <p:cNvPr id="9" name="Arrow: Right 8">
            <a:extLst>
              <a:ext uri="{FF2B5EF4-FFF2-40B4-BE49-F238E27FC236}">
                <a16:creationId xmlns:a16="http://schemas.microsoft.com/office/drawing/2014/main" id="{CEEA0AE9-B46A-4A71-9915-4D8A12A0BCD4}"/>
              </a:ext>
            </a:extLst>
          </p:cNvPr>
          <p:cNvSpPr/>
          <p:nvPr/>
        </p:nvSpPr>
        <p:spPr>
          <a:xfrm rot="5400000">
            <a:off x="5564812" y="2632926"/>
            <a:ext cx="3047568" cy="578768"/>
          </a:xfrm>
          <a:prstGeom prst="rightArrow">
            <a:avLst/>
          </a:prstGeom>
          <a:solidFill>
            <a:srgbClr val="83A1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Waste</a:t>
            </a:r>
          </a:p>
        </p:txBody>
      </p:sp>
      <p:sp>
        <p:nvSpPr>
          <p:cNvPr id="10" name="TextBox 7">
            <a:extLst>
              <a:ext uri="{FF2B5EF4-FFF2-40B4-BE49-F238E27FC236}">
                <a16:creationId xmlns:a16="http://schemas.microsoft.com/office/drawing/2014/main" id="{8A62D254-EA02-44CB-A33F-BC498445BC94}"/>
              </a:ext>
            </a:extLst>
          </p:cNvPr>
          <p:cNvSpPr txBox="1"/>
          <p:nvPr/>
        </p:nvSpPr>
        <p:spPr>
          <a:xfrm>
            <a:off x="866176" y="2776646"/>
            <a:ext cx="976304" cy="307777"/>
          </a:xfrm>
          <a:prstGeom prst="rect">
            <a:avLst/>
          </a:prstGeom>
          <a:solidFill>
            <a:srgbClr val="3737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Enablers</a:t>
            </a:r>
          </a:p>
        </p:txBody>
      </p:sp>
      <p:sp>
        <p:nvSpPr>
          <p:cNvPr id="11" name="TextBox 8">
            <a:extLst>
              <a:ext uri="{FF2B5EF4-FFF2-40B4-BE49-F238E27FC236}">
                <a16:creationId xmlns:a16="http://schemas.microsoft.com/office/drawing/2014/main" id="{2E2AF0EC-6F5D-44FA-8271-B99D9D846A37}"/>
              </a:ext>
            </a:extLst>
          </p:cNvPr>
          <p:cNvSpPr txBox="1"/>
          <p:nvPr/>
        </p:nvSpPr>
        <p:spPr>
          <a:xfrm>
            <a:off x="3863029" y="993303"/>
            <a:ext cx="1687845" cy="307777"/>
          </a:xfrm>
          <a:prstGeom prst="rect">
            <a:avLst/>
          </a:prstGeom>
          <a:solidFill>
            <a:srgbClr val="83A13F"/>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Direct Contributors</a:t>
            </a:r>
          </a:p>
        </p:txBody>
      </p:sp>
      <p:sp>
        <p:nvSpPr>
          <p:cNvPr id="12" name="Arrow: Right 11">
            <a:extLst>
              <a:ext uri="{FF2B5EF4-FFF2-40B4-BE49-F238E27FC236}">
                <a16:creationId xmlns:a16="http://schemas.microsoft.com/office/drawing/2014/main" id="{B83DE42D-B7E9-4944-8993-F3724FCD719F}"/>
              </a:ext>
            </a:extLst>
          </p:cNvPr>
          <p:cNvSpPr/>
          <p:nvPr/>
        </p:nvSpPr>
        <p:spPr>
          <a:xfrm>
            <a:off x="1913844" y="1513767"/>
            <a:ext cx="5850149" cy="562249"/>
          </a:xfrm>
          <a:prstGeom prst="rightArrow">
            <a:avLst/>
          </a:prstGeom>
          <a:solidFill>
            <a:srgbClr val="37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Policy</a:t>
            </a:r>
          </a:p>
        </p:txBody>
      </p:sp>
      <p:sp>
        <p:nvSpPr>
          <p:cNvPr id="13" name="Arrow: Right 12">
            <a:extLst>
              <a:ext uri="{FF2B5EF4-FFF2-40B4-BE49-F238E27FC236}">
                <a16:creationId xmlns:a16="http://schemas.microsoft.com/office/drawing/2014/main" id="{EB1FF688-5B96-407B-BF34-83AB03E36B6E}"/>
              </a:ext>
            </a:extLst>
          </p:cNvPr>
          <p:cNvSpPr/>
          <p:nvPr/>
        </p:nvSpPr>
        <p:spPr>
          <a:xfrm>
            <a:off x="1913844" y="3549337"/>
            <a:ext cx="5850149" cy="562249"/>
          </a:xfrm>
          <a:prstGeom prst="rightArrow">
            <a:avLst/>
          </a:prstGeom>
          <a:solidFill>
            <a:srgbClr val="37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sym typeface="Arial"/>
              </a:rPr>
              <a:t>Partnerships</a:t>
            </a:r>
          </a:p>
        </p:txBody>
      </p:sp>
    </p:spTree>
    <p:extLst>
      <p:ext uri="{BB962C8B-B14F-4D97-AF65-F5344CB8AC3E}">
        <p14:creationId xmlns:p14="http://schemas.microsoft.com/office/powerpoint/2010/main" val="32709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7289BC-0F43-4E99-A294-2440058B3E77}"/>
              </a:ext>
            </a:extLst>
          </p:cNvPr>
          <p:cNvPicPr>
            <a:picLocks noChangeAspect="1"/>
          </p:cNvPicPr>
          <p:nvPr/>
        </p:nvPicPr>
        <p:blipFill>
          <a:blip r:embed="rId2"/>
          <a:stretch>
            <a:fillRect/>
          </a:stretch>
        </p:blipFill>
        <p:spPr>
          <a:xfrm>
            <a:off x="336438" y="262217"/>
            <a:ext cx="2436604" cy="2423276"/>
          </a:xfrm>
          <a:prstGeom prst="rect">
            <a:avLst/>
          </a:prstGeom>
        </p:spPr>
      </p:pic>
      <p:pic>
        <p:nvPicPr>
          <p:cNvPr id="2050" name="Picture 2" descr="Electric car parking and charging on charger station with many charging stalls Electric car charging on empty parking lot area with fast supercharger station and many free charger stalls. Vehicle on electricity network grid. Isolated flat vector illustration on grey background. electric vehicle charging stock illustrations">
            <a:extLst>
              <a:ext uri="{FF2B5EF4-FFF2-40B4-BE49-F238E27FC236}">
                <a16:creationId xmlns:a16="http://schemas.microsoft.com/office/drawing/2014/main" id="{9639768A-859B-48BE-8B04-7C6EFFCF1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183" y="295587"/>
            <a:ext cx="3008780" cy="1735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68 Eco Friendly House Diagram Images, Stock Photos &amp; Vectors | Shutterstock">
            <a:extLst>
              <a:ext uri="{FF2B5EF4-FFF2-40B4-BE49-F238E27FC236}">
                <a16:creationId xmlns:a16="http://schemas.microsoft.com/office/drawing/2014/main" id="{D821930B-0580-4DED-BB99-CDAD03E3CA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237" b="12574"/>
          <a:stretch/>
        </p:blipFill>
        <p:spPr bwMode="auto">
          <a:xfrm>
            <a:off x="6389229" y="1910764"/>
            <a:ext cx="2541908" cy="2331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leaf&#10;&#10;Description automatically generated">
            <a:extLst>
              <a:ext uri="{FF2B5EF4-FFF2-40B4-BE49-F238E27FC236}">
                <a16:creationId xmlns:a16="http://schemas.microsoft.com/office/drawing/2014/main" id="{16E007CA-F82A-40C9-8625-8C9041462411}"/>
              </a:ext>
            </a:extLst>
          </p:cNvPr>
          <p:cNvPicPr>
            <a:picLocks noChangeAspect="1"/>
          </p:cNvPicPr>
          <p:nvPr/>
        </p:nvPicPr>
        <p:blipFill>
          <a:blip r:embed="rId5"/>
          <a:stretch>
            <a:fillRect/>
          </a:stretch>
        </p:blipFill>
        <p:spPr>
          <a:xfrm>
            <a:off x="3084673" y="1106785"/>
            <a:ext cx="3558174" cy="1642690"/>
          </a:xfrm>
          <a:prstGeom prst="rect">
            <a:avLst/>
          </a:prstGeom>
        </p:spPr>
      </p:pic>
      <p:pic>
        <p:nvPicPr>
          <p:cNvPr id="9" name="Graphic 8" descr="A bicycle">
            <a:extLst>
              <a:ext uri="{FF2B5EF4-FFF2-40B4-BE49-F238E27FC236}">
                <a16:creationId xmlns:a16="http://schemas.microsoft.com/office/drawing/2014/main" id="{AE0C93D1-30D6-4957-8B91-5BA93E4801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755" y="2137365"/>
            <a:ext cx="2500904" cy="2500904"/>
          </a:xfrm>
          <a:prstGeom prst="rect">
            <a:avLst/>
          </a:prstGeom>
        </p:spPr>
      </p:pic>
      <p:pic>
        <p:nvPicPr>
          <p:cNvPr id="2056" name="Picture 8">
            <a:extLst>
              <a:ext uri="{FF2B5EF4-FFF2-40B4-BE49-F238E27FC236}">
                <a16:creationId xmlns:a16="http://schemas.microsoft.com/office/drawing/2014/main" id="{2379119F-DE9E-4CC1-B410-A63035C67F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7502" y="2571750"/>
            <a:ext cx="3195911" cy="17660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lar Canopy Structures | Car Park Solar Canopies | 3ti">
            <a:extLst>
              <a:ext uri="{FF2B5EF4-FFF2-40B4-BE49-F238E27FC236}">
                <a16:creationId xmlns:a16="http://schemas.microsoft.com/office/drawing/2014/main" id="{E5B57345-DE47-49D2-912F-DF37C19708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8036" y="998571"/>
            <a:ext cx="2541909" cy="95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7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A8218B3-1B84-7414-3FB0-9C749EE30B12}"/>
              </a:ext>
            </a:extLst>
          </p:cNvPr>
          <p:cNvPicPr>
            <a:picLocks noChangeAspect="1"/>
          </p:cNvPicPr>
          <p:nvPr/>
        </p:nvPicPr>
        <p:blipFill rotWithShape="1">
          <a:blip r:embed="rId3"/>
          <a:srcRect t="7961" r="-243" b="11262"/>
          <a:stretch/>
        </p:blipFill>
        <p:spPr>
          <a:xfrm>
            <a:off x="5196386" y="336930"/>
            <a:ext cx="3826506" cy="3846968"/>
          </a:xfrm>
          <a:prstGeom prst="rect">
            <a:avLst/>
          </a:prstGeom>
        </p:spPr>
      </p:pic>
      <p:sp>
        <p:nvSpPr>
          <p:cNvPr id="2" name="Title 1">
            <a:extLst>
              <a:ext uri="{FF2B5EF4-FFF2-40B4-BE49-F238E27FC236}">
                <a16:creationId xmlns:a16="http://schemas.microsoft.com/office/drawing/2014/main" id="{43F07064-6697-441D-B05E-8FA0A688F069}"/>
              </a:ext>
            </a:extLst>
          </p:cNvPr>
          <p:cNvSpPr>
            <a:spLocks noGrp="1"/>
          </p:cNvSpPr>
          <p:nvPr>
            <p:ph type="title"/>
          </p:nvPr>
        </p:nvSpPr>
        <p:spPr>
          <a:xfrm>
            <a:off x="392431" y="289084"/>
            <a:ext cx="5432007" cy="707779"/>
          </a:xfrm>
        </p:spPr>
        <p:txBody>
          <a:bodyPr vert="horz" lIns="68580" tIns="34290" rIns="68580" bIns="34290" rtlCol="0" anchor="ctr">
            <a:normAutofit/>
          </a:bodyPr>
          <a:lstStyle/>
          <a:p>
            <a:r>
              <a:rPr lang="en-US" b="1"/>
              <a:t>Policy Context</a:t>
            </a:r>
          </a:p>
        </p:txBody>
      </p:sp>
      <p:sp>
        <p:nvSpPr>
          <p:cNvPr id="3" name="Content Placeholder 2">
            <a:extLst>
              <a:ext uri="{FF2B5EF4-FFF2-40B4-BE49-F238E27FC236}">
                <a16:creationId xmlns:a16="http://schemas.microsoft.com/office/drawing/2014/main" id="{D7905D9C-A6EA-4219-8DE1-1E445EFED208}"/>
              </a:ext>
            </a:extLst>
          </p:cNvPr>
          <p:cNvSpPr>
            <a:spLocks noGrp="1"/>
          </p:cNvSpPr>
          <p:nvPr>
            <p:ph sz="half" idx="1"/>
          </p:nvPr>
        </p:nvSpPr>
        <p:spPr>
          <a:xfrm>
            <a:off x="392432" y="991727"/>
            <a:ext cx="5074734" cy="3231574"/>
          </a:xfrm>
        </p:spPr>
        <p:txBody>
          <a:bodyPr vert="horz" lIns="68580" tIns="34290" rIns="68580" bIns="34290" rtlCol="0">
            <a:noAutofit/>
          </a:bodyPr>
          <a:lstStyle/>
          <a:p>
            <a:pPr marL="171450" indent="-171450">
              <a:lnSpc>
                <a:spcPct val="100000"/>
              </a:lnSpc>
              <a:spcBef>
                <a:spcPts val="600"/>
              </a:spcBef>
              <a:spcAft>
                <a:spcPts val="600"/>
              </a:spcAft>
            </a:pPr>
            <a:r>
              <a:rPr lang="en-US" sz="1200" dirty="0"/>
              <a:t>Effective </a:t>
            </a:r>
            <a:r>
              <a:rPr lang="en-US" sz="1200" b="1" dirty="0"/>
              <a:t>Climate Emergency</a:t>
            </a:r>
            <a:r>
              <a:rPr lang="en-US" sz="1200" dirty="0"/>
              <a:t> response is a </a:t>
            </a:r>
            <a:r>
              <a:rPr lang="en-US" sz="1200" b="1" dirty="0"/>
              <a:t>key priority </a:t>
            </a:r>
            <a:r>
              <a:rPr lang="en-US" sz="1200" dirty="0"/>
              <a:t>for our residents.</a:t>
            </a:r>
            <a:endParaRPr lang="en-US" dirty="0"/>
          </a:p>
          <a:p>
            <a:pPr marL="171450" indent="-171450">
              <a:lnSpc>
                <a:spcPct val="100000"/>
              </a:lnSpc>
              <a:spcBef>
                <a:spcPts val="600"/>
              </a:spcBef>
              <a:spcAft>
                <a:spcPts val="600"/>
              </a:spcAft>
            </a:pPr>
            <a:r>
              <a:rPr lang="en-US" sz="1200" dirty="0"/>
              <a:t>Links to all </a:t>
            </a:r>
            <a:r>
              <a:rPr lang="en-US" sz="1200" b="1" dirty="0"/>
              <a:t>three </a:t>
            </a:r>
            <a:r>
              <a:rPr lang="en-US" sz="1200" dirty="0"/>
              <a:t>of the council’s </a:t>
            </a:r>
            <a:r>
              <a:rPr lang="en-US" sz="1200" b="1" dirty="0"/>
              <a:t>key priorities:</a:t>
            </a:r>
          </a:p>
          <a:p>
            <a:pPr marL="685800" lvl="1" indent="-228600">
              <a:lnSpc>
                <a:spcPct val="100000"/>
              </a:lnSpc>
              <a:spcBef>
                <a:spcPts val="100"/>
              </a:spcBef>
              <a:spcAft>
                <a:spcPts val="100"/>
              </a:spcAft>
              <a:buAutoNum type="arabicPeriod"/>
            </a:pPr>
            <a:r>
              <a:rPr lang="en-US" sz="1200" dirty="0"/>
              <a:t>Growth</a:t>
            </a:r>
          </a:p>
          <a:p>
            <a:pPr marL="685800" lvl="1" indent="-228600">
              <a:lnSpc>
                <a:spcPct val="100000"/>
              </a:lnSpc>
              <a:spcBef>
                <a:spcPts val="100"/>
              </a:spcBef>
              <a:spcAft>
                <a:spcPts val="100"/>
              </a:spcAft>
              <a:buAutoNum type="arabicPeriod"/>
            </a:pPr>
            <a:r>
              <a:rPr lang="en-US" sz="1200" dirty="0"/>
              <a:t>Inequalities</a:t>
            </a:r>
          </a:p>
          <a:p>
            <a:pPr marL="685800" lvl="1" indent="-228600">
              <a:lnSpc>
                <a:spcPct val="100000"/>
              </a:lnSpc>
              <a:spcBef>
                <a:spcPts val="100"/>
              </a:spcBef>
              <a:spcAft>
                <a:spcPts val="100"/>
              </a:spcAft>
              <a:buAutoNum type="arabicPeriod"/>
            </a:pPr>
            <a:r>
              <a:rPr lang="en-US" sz="1200" dirty="0"/>
              <a:t>Value for Money</a:t>
            </a:r>
          </a:p>
          <a:p>
            <a:pPr marL="171450" indent="-171450">
              <a:lnSpc>
                <a:spcPct val="100000"/>
              </a:lnSpc>
              <a:spcBef>
                <a:spcPts val="600"/>
              </a:spcBef>
              <a:spcAft>
                <a:spcPts val="600"/>
              </a:spcAft>
            </a:pPr>
            <a:r>
              <a:rPr lang="en-US" sz="1200" dirty="0"/>
              <a:t>Council has pledged to make the </a:t>
            </a:r>
            <a:r>
              <a:rPr lang="en-US" sz="1200" b="1" dirty="0"/>
              <a:t>county carbon neutral by 2030</a:t>
            </a:r>
            <a:r>
              <a:rPr lang="en-US" sz="1200" dirty="0"/>
              <a:t> (excluding Methane and Nitrous Oxide emissions).</a:t>
            </a:r>
          </a:p>
          <a:p>
            <a:pPr marL="171450" indent="-171450">
              <a:lnSpc>
                <a:spcPct val="100000"/>
              </a:lnSpc>
              <a:spcBef>
                <a:spcPts val="600"/>
              </a:spcBef>
              <a:spcAft>
                <a:spcPts val="600"/>
              </a:spcAft>
            </a:pPr>
            <a:r>
              <a:rPr lang="en-US" sz="1200" dirty="0"/>
              <a:t>NCC propose an </a:t>
            </a:r>
            <a:r>
              <a:rPr lang="en-US" sz="1200" b="1" dirty="0"/>
              <a:t>additional target for Methane and Nitrous Oxide</a:t>
            </a:r>
            <a:r>
              <a:rPr lang="en-US" sz="1200" dirty="0"/>
              <a:t> emissions is also set for </a:t>
            </a:r>
            <a:r>
              <a:rPr lang="en-US" sz="1200" b="1" dirty="0"/>
              <a:t>2040. I.e. Full Net-Zero.</a:t>
            </a:r>
          </a:p>
          <a:p>
            <a:pPr marL="171450" indent="-171450">
              <a:lnSpc>
                <a:spcPct val="100000"/>
              </a:lnSpc>
              <a:spcBef>
                <a:spcPts val="600"/>
              </a:spcBef>
              <a:spcAft>
                <a:spcPts val="600"/>
              </a:spcAft>
            </a:pPr>
            <a:r>
              <a:rPr lang="en-US" sz="1200" dirty="0"/>
              <a:t>In line with the National Farming Union (NFU) as bulk of these emissions are from </a:t>
            </a:r>
            <a:r>
              <a:rPr lang="en-US" sz="1200" b="1" dirty="0"/>
              <a:t>agriculture.</a:t>
            </a:r>
            <a:endParaRPr lang="en-US" sz="1200" dirty="0"/>
          </a:p>
        </p:txBody>
      </p:sp>
    </p:spTree>
    <p:extLst>
      <p:ext uri="{BB962C8B-B14F-4D97-AF65-F5344CB8AC3E}">
        <p14:creationId xmlns:p14="http://schemas.microsoft.com/office/powerpoint/2010/main" val="356182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84550"/>
            <a:ext cx="7295958" cy="572700"/>
          </a:xfrm>
          <a:prstGeom prst="rect">
            <a:avLst/>
          </a:prstGeom>
          <a:noFill/>
          <a:ln>
            <a:noFill/>
          </a:ln>
        </p:spPr>
        <p:txBody>
          <a:bodyPr spcFirstLastPara="1" wrap="square" lIns="85450" tIns="85450" rIns="85450" bIns="85450" anchor="t" anchorCtr="0">
            <a:noAutofit/>
          </a:bodyPr>
          <a:lstStyle/>
          <a:p>
            <a:r>
              <a:rPr lang="en-GB"/>
              <a:t>Reaching Carbon Neutrality</a:t>
            </a:r>
            <a:endParaRPr/>
          </a:p>
        </p:txBody>
      </p:sp>
      <p:sp>
        <p:nvSpPr>
          <p:cNvPr id="5" name="TextBox 4">
            <a:extLst>
              <a:ext uri="{FF2B5EF4-FFF2-40B4-BE49-F238E27FC236}">
                <a16:creationId xmlns:a16="http://schemas.microsoft.com/office/drawing/2014/main" id="{E1D2ABAB-A0E1-4145-AFC3-FB2D2B60E96D}"/>
              </a:ext>
            </a:extLst>
          </p:cNvPr>
          <p:cNvSpPr txBox="1"/>
          <p:nvPr/>
        </p:nvSpPr>
        <p:spPr>
          <a:xfrm>
            <a:off x="311700" y="1320421"/>
            <a:ext cx="7641533" cy="276999"/>
          </a:xfrm>
          <a:prstGeom prst="rect">
            <a:avLst/>
          </a:prstGeom>
          <a:noFill/>
        </p:spPr>
        <p:txBody>
          <a:bodyPr wrap="square" lIns="68580" tIns="34290" rIns="68580" bIns="34290" rtlCol="0" anchor="t">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350" b="0" i="0" u="none" strike="noStrike" kern="1200" cap="none" spc="0" normalizeH="0" baseline="0" noProof="0">
              <a:ln>
                <a:noFill/>
              </a:ln>
              <a:solidFill>
                <a:prstClr val="black"/>
              </a:solidFill>
              <a:effectLst/>
              <a:uLnTx/>
              <a:uFillTx/>
              <a:latin typeface="Arial"/>
              <a:ea typeface="+mn-ea"/>
              <a:cs typeface="Arial"/>
              <a:sym typeface="Arial"/>
            </a:endParaRPr>
          </a:p>
        </p:txBody>
      </p:sp>
      <p:graphicFrame>
        <p:nvGraphicFramePr>
          <p:cNvPr id="6" name="Chart 5">
            <a:extLst>
              <a:ext uri="{FF2B5EF4-FFF2-40B4-BE49-F238E27FC236}">
                <a16:creationId xmlns:a16="http://schemas.microsoft.com/office/drawing/2014/main" id="{9A5FBCBD-1AB3-4B64-9E0C-3E28480A237A}"/>
              </a:ext>
            </a:extLst>
          </p:cNvPr>
          <p:cNvGraphicFramePr>
            <a:graphicFrameLocks/>
          </p:cNvGraphicFramePr>
          <p:nvPr/>
        </p:nvGraphicFramePr>
        <p:xfrm>
          <a:off x="1519603" y="992606"/>
          <a:ext cx="5865483" cy="33116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8043A86-31B0-4AA9-B2EE-B8DACC3DB679}"/>
              </a:ext>
            </a:extLst>
          </p:cNvPr>
          <p:cNvGraphicFramePr>
            <a:graphicFrameLocks/>
          </p:cNvGraphicFramePr>
          <p:nvPr/>
        </p:nvGraphicFramePr>
        <p:xfrm>
          <a:off x="1519603" y="992606"/>
          <a:ext cx="5865483" cy="33116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636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chart seriesIdx="0" categoryIdx="1" bldStep="ptIn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chart seriesIdx="0" categoryIdx="2" bldStep="ptIn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chart seriesIdx="0" categoryIdx="3" bldStep="ptIn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chart seriesIdx="0" categoryIdx="4" bldStep="ptIn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chart seriesIdx="0" categoryIdx="5" bldStep="ptIn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chart seriesIdx="1" categoryIdx="0" bldStep="ptIn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chart seriesIdx="1" categoryIdx="1" bldStep="ptIn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chart seriesIdx="1" categoryIdx="2" bldStep="ptIn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chart seriesIdx="1" categoryIdx="3" bldStep="ptIn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chart seriesIdx="1" categoryIdx="4" bldStep="ptIn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chart seriesIdx="1" categoryIdx="5"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uiExpand="1">
        <p:bldSub>
          <a:bldChart bld="seriesEl"/>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4EB2-DC33-4DCF-AA34-E63A29F3D0C6}"/>
              </a:ext>
            </a:extLst>
          </p:cNvPr>
          <p:cNvSpPr>
            <a:spLocks noGrp="1"/>
          </p:cNvSpPr>
          <p:nvPr>
            <p:ph type="title"/>
          </p:nvPr>
        </p:nvSpPr>
        <p:spPr/>
        <p:txBody>
          <a:bodyPr/>
          <a:lstStyle/>
          <a:p>
            <a:r>
              <a:rPr lang="en-GB" dirty="0"/>
              <a:t>Reaching Carbon Neutrality</a:t>
            </a:r>
          </a:p>
        </p:txBody>
      </p:sp>
      <p:sp>
        <p:nvSpPr>
          <p:cNvPr id="3" name="Text Placeholder 2">
            <a:extLst>
              <a:ext uri="{FF2B5EF4-FFF2-40B4-BE49-F238E27FC236}">
                <a16:creationId xmlns:a16="http://schemas.microsoft.com/office/drawing/2014/main" id="{EAC565A0-863B-466B-955F-0354D179E97D}"/>
              </a:ext>
            </a:extLst>
          </p:cNvPr>
          <p:cNvSpPr>
            <a:spLocks noGrp="1"/>
          </p:cNvSpPr>
          <p:nvPr>
            <p:ph type="body" idx="1"/>
          </p:nvPr>
        </p:nvSpPr>
        <p:spPr>
          <a:xfrm>
            <a:off x="359826" y="863550"/>
            <a:ext cx="8520600" cy="1398387"/>
          </a:xfrm>
        </p:spPr>
        <p:txBody>
          <a:bodyPr numCol="2"/>
          <a:lstStyle/>
          <a:p>
            <a:r>
              <a:rPr lang="en-GB"/>
              <a:t>Renewable heat covering 70% of homes and 50% businesses in our main towns</a:t>
            </a:r>
          </a:p>
          <a:p>
            <a:r>
              <a:rPr lang="en-GB"/>
              <a:t>40% reduction in heat emissions from off-gas properties</a:t>
            </a:r>
          </a:p>
          <a:p>
            <a:endParaRPr lang="en-GB"/>
          </a:p>
          <a:p>
            <a:r>
              <a:rPr lang="en-GB"/>
              <a:t>30% all private cars EV</a:t>
            </a:r>
          </a:p>
          <a:p>
            <a:r>
              <a:rPr lang="en-GB"/>
              <a:t>5000 hectares of new forestry</a:t>
            </a:r>
          </a:p>
          <a:p>
            <a:r>
              <a:rPr lang="en-GB"/>
              <a:t>Peat restoration</a:t>
            </a:r>
          </a:p>
          <a:p>
            <a:r>
              <a:rPr lang="en-GB"/>
              <a:t>Grid Decarbonisation</a:t>
            </a:r>
          </a:p>
          <a:p>
            <a:r>
              <a:rPr lang="en-GB"/>
              <a:t>Cycling and Walking</a:t>
            </a:r>
          </a:p>
        </p:txBody>
      </p:sp>
      <p:pic>
        <p:nvPicPr>
          <p:cNvPr id="6" name="Picture 5" descr="A picture containing text&#10;&#10;Description automatically generated">
            <a:extLst>
              <a:ext uri="{FF2B5EF4-FFF2-40B4-BE49-F238E27FC236}">
                <a16:creationId xmlns:a16="http://schemas.microsoft.com/office/drawing/2014/main" id="{354E0570-3440-4A2C-8869-5D719435C837}"/>
              </a:ext>
            </a:extLst>
          </p:cNvPr>
          <p:cNvPicPr>
            <a:picLocks noChangeAspect="1"/>
          </p:cNvPicPr>
          <p:nvPr/>
        </p:nvPicPr>
        <p:blipFill>
          <a:blip r:embed="rId3"/>
          <a:stretch>
            <a:fillRect/>
          </a:stretch>
        </p:blipFill>
        <p:spPr>
          <a:xfrm>
            <a:off x="0" y="1966303"/>
            <a:ext cx="9144000" cy="2525661"/>
          </a:xfrm>
          <a:prstGeom prst="rect">
            <a:avLst/>
          </a:prstGeom>
        </p:spPr>
      </p:pic>
    </p:spTree>
    <p:extLst>
      <p:ext uri="{BB962C8B-B14F-4D97-AF65-F5344CB8AC3E}">
        <p14:creationId xmlns:p14="http://schemas.microsoft.com/office/powerpoint/2010/main" val="42766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7A64-9360-4BD8-8EFC-0D883AE623F8}"/>
              </a:ext>
            </a:extLst>
          </p:cNvPr>
          <p:cNvSpPr>
            <a:spLocks noGrp="1"/>
          </p:cNvSpPr>
          <p:nvPr>
            <p:ph type="title"/>
          </p:nvPr>
        </p:nvSpPr>
        <p:spPr/>
        <p:txBody>
          <a:bodyPr/>
          <a:lstStyle/>
          <a:p>
            <a:r>
              <a:rPr lang="en-GB"/>
              <a:t>Adaptation and Resilience</a:t>
            </a:r>
          </a:p>
        </p:txBody>
      </p:sp>
      <p:pic>
        <p:nvPicPr>
          <p:cNvPr id="5122" name="Picture 2" descr="How to boost resilience to climate change">
            <a:extLst>
              <a:ext uri="{FF2B5EF4-FFF2-40B4-BE49-F238E27FC236}">
                <a16:creationId xmlns:a16="http://schemas.microsoft.com/office/drawing/2014/main" id="{4664EC9C-ED64-4884-B619-6B6737E19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86" b="31019"/>
          <a:stretch/>
        </p:blipFill>
        <p:spPr bwMode="auto">
          <a:xfrm>
            <a:off x="0" y="3013363"/>
            <a:ext cx="9144000" cy="14893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F95E2AAC-D3AD-498A-B8DD-C4B884BDC9C2}"/>
              </a:ext>
            </a:extLst>
          </p:cNvPr>
          <p:cNvSpPr>
            <a:spLocks noGrp="1"/>
          </p:cNvSpPr>
          <p:nvPr>
            <p:ph type="body" idx="1"/>
          </p:nvPr>
        </p:nvSpPr>
        <p:spPr>
          <a:xfrm>
            <a:off x="359826" y="863550"/>
            <a:ext cx="8520600" cy="1398387"/>
          </a:xfrm>
        </p:spPr>
        <p:txBody>
          <a:bodyPr numCol="2"/>
          <a:lstStyle/>
          <a:p>
            <a:r>
              <a:rPr lang="en-GB"/>
              <a:t>Flood defence</a:t>
            </a:r>
          </a:p>
          <a:p>
            <a:r>
              <a:rPr lang="en-GB"/>
              <a:t>Wild fire prevention</a:t>
            </a:r>
          </a:p>
          <a:p>
            <a:r>
              <a:rPr lang="en-GB"/>
              <a:t>Food security</a:t>
            </a:r>
          </a:p>
          <a:p>
            <a:r>
              <a:rPr lang="en-GB"/>
              <a:t>Energy security</a:t>
            </a:r>
          </a:p>
          <a:p>
            <a:r>
              <a:rPr lang="en-GB"/>
              <a:t>Resilience in the built environment</a:t>
            </a:r>
          </a:p>
          <a:p>
            <a:r>
              <a:rPr lang="en-GB"/>
              <a:t>Biodiversity preservation</a:t>
            </a:r>
          </a:p>
          <a:p>
            <a:r>
              <a:rPr lang="en-GB"/>
              <a:t>Infectious disease prevention</a:t>
            </a:r>
          </a:p>
        </p:txBody>
      </p:sp>
    </p:spTree>
    <p:extLst>
      <p:ext uri="{BB962C8B-B14F-4D97-AF65-F5344CB8AC3E}">
        <p14:creationId xmlns:p14="http://schemas.microsoft.com/office/powerpoint/2010/main" val="235370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Pound with solid fill">
            <a:extLst>
              <a:ext uri="{FF2B5EF4-FFF2-40B4-BE49-F238E27FC236}">
                <a16:creationId xmlns:a16="http://schemas.microsoft.com/office/drawing/2014/main" id="{F984E2CE-8989-4D65-F553-4ECE6B60CA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7196" y="1710920"/>
            <a:ext cx="505190" cy="505190"/>
          </a:xfrm>
          <a:prstGeom prst="rect">
            <a:avLst/>
          </a:prstGeom>
        </p:spPr>
      </p:pic>
      <p:pic>
        <p:nvPicPr>
          <p:cNvPr id="12" name="Graphic 11" descr="Bar graph with upward trend with solid fill">
            <a:extLst>
              <a:ext uri="{FF2B5EF4-FFF2-40B4-BE49-F238E27FC236}">
                <a16:creationId xmlns:a16="http://schemas.microsoft.com/office/drawing/2014/main" id="{D4294770-0538-B8A0-B4A7-8DB2CC197D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6338" y="2318518"/>
            <a:ext cx="647701" cy="647701"/>
          </a:xfrm>
          <a:prstGeom prst="rect">
            <a:avLst/>
          </a:prstGeom>
        </p:spPr>
      </p:pic>
      <p:grpSp>
        <p:nvGrpSpPr>
          <p:cNvPr id="41" name="Group 40">
            <a:extLst>
              <a:ext uri="{FF2B5EF4-FFF2-40B4-BE49-F238E27FC236}">
                <a16:creationId xmlns:a16="http://schemas.microsoft.com/office/drawing/2014/main" id="{55717012-EC65-183A-BF6E-C1FB9CBF2F8D}"/>
              </a:ext>
            </a:extLst>
          </p:cNvPr>
          <p:cNvGrpSpPr/>
          <p:nvPr/>
        </p:nvGrpSpPr>
        <p:grpSpPr>
          <a:xfrm rot="21195625">
            <a:off x="1164743" y="1125518"/>
            <a:ext cx="2192853" cy="470647"/>
            <a:chOff x="765501" y="1112362"/>
            <a:chExt cx="2192853" cy="470647"/>
          </a:xfrm>
        </p:grpSpPr>
        <p:sp>
          <p:nvSpPr>
            <p:cNvPr id="5" name="Flowchart: Off-page Connector 4">
              <a:extLst>
                <a:ext uri="{FF2B5EF4-FFF2-40B4-BE49-F238E27FC236}">
                  <a16:creationId xmlns:a16="http://schemas.microsoft.com/office/drawing/2014/main" id="{8E069464-0609-4F29-379B-48F6FF1A5ECC}"/>
                </a:ext>
              </a:extLst>
            </p:cNvPr>
            <p:cNvSpPr/>
            <p:nvPr/>
          </p:nvSpPr>
          <p:spPr>
            <a:xfrm rot="16200000">
              <a:off x="1626604" y="251259"/>
              <a:ext cx="470647" cy="219285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a:t>Reducing Inequalities</a:t>
              </a:r>
            </a:p>
          </p:txBody>
        </p:sp>
        <p:sp>
          <p:nvSpPr>
            <p:cNvPr id="13" name="Oval 12">
              <a:extLst>
                <a:ext uri="{FF2B5EF4-FFF2-40B4-BE49-F238E27FC236}">
                  <a16:creationId xmlns:a16="http://schemas.microsoft.com/office/drawing/2014/main" id="{D58828B1-C91B-BD31-E886-834D9A2038F3}"/>
                </a:ext>
              </a:extLst>
            </p:cNvPr>
            <p:cNvSpPr/>
            <p:nvPr/>
          </p:nvSpPr>
          <p:spPr>
            <a:xfrm>
              <a:off x="2682688" y="1300617"/>
              <a:ext cx="94130" cy="978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777C2DAE-993C-8A67-DD3E-1DDA445A2583}"/>
              </a:ext>
            </a:extLst>
          </p:cNvPr>
          <p:cNvGrpSpPr/>
          <p:nvPr/>
        </p:nvGrpSpPr>
        <p:grpSpPr>
          <a:xfrm rot="10800000">
            <a:off x="4703666" y="1855761"/>
            <a:ext cx="1748118" cy="683202"/>
            <a:chOff x="3671491" y="2406201"/>
            <a:chExt cx="1748118" cy="683202"/>
          </a:xfrm>
        </p:grpSpPr>
        <p:sp>
          <p:nvSpPr>
            <p:cNvPr id="4" name="Flowchart: Off-page Connector 3">
              <a:extLst>
                <a:ext uri="{FF2B5EF4-FFF2-40B4-BE49-F238E27FC236}">
                  <a16:creationId xmlns:a16="http://schemas.microsoft.com/office/drawing/2014/main" id="{CA4B20D7-C893-9736-0FE0-26FD0420EC94}"/>
                </a:ext>
              </a:extLst>
            </p:cNvPr>
            <p:cNvSpPr/>
            <p:nvPr/>
          </p:nvSpPr>
          <p:spPr>
            <a:xfrm rot="13746673">
              <a:off x="4310226" y="1980021"/>
              <a:ext cx="470647" cy="174811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Value for Money</a:t>
              </a:r>
            </a:p>
          </p:txBody>
        </p:sp>
        <p:sp>
          <p:nvSpPr>
            <p:cNvPr id="14" name="Oval 13">
              <a:extLst>
                <a:ext uri="{FF2B5EF4-FFF2-40B4-BE49-F238E27FC236}">
                  <a16:creationId xmlns:a16="http://schemas.microsoft.com/office/drawing/2014/main" id="{301CAA55-C3FA-7794-9287-1E8BC8C8D191}"/>
                </a:ext>
              </a:extLst>
            </p:cNvPr>
            <p:cNvSpPr/>
            <p:nvPr/>
          </p:nvSpPr>
          <p:spPr>
            <a:xfrm>
              <a:off x="4968159" y="2406201"/>
              <a:ext cx="94130" cy="978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3F642F15-354B-7B50-71C6-3E6FA78913C9}"/>
              </a:ext>
            </a:extLst>
          </p:cNvPr>
          <p:cNvGrpSpPr/>
          <p:nvPr/>
        </p:nvGrpSpPr>
        <p:grpSpPr>
          <a:xfrm rot="16200000">
            <a:off x="6754903" y="2712183"/>
            <a:ext cx="1748118" cy="666382"/>
            <a:chOff x="5360896" y="1949813"/>
            <a:chExt cx="1748118" cy="666382"/>
          </a:xfrm>
        </p:grpSpPr>
        <p:sp>
          <p:nvSpPr>
            <p:cNvPr id="6" name="Flowchart: Off-page Connector 5">
              <a:extLst>
                <a:ext uri="{FF2B5EF4-FFF2-40B4-BE49-F238E27FC236}">
                  <a16:creationId xmlns:a16="http://schemas.microsoft.com/office/drawing/2014/main" id="{F8322C69-E413-9BA2-4FD3-7957CDE8A095}"/>
                </a:ext>
              </a:extLst>
            </p:cNvPr>
            <p:cNvSpPr/>
            <p:nvPr/>
          </p:nvSpPr>
          <p:spPr>
            <a:xfrm rot="13746673">
              <a:off x="5999631" y="1506813"/>
              <a:ext cx="470647" cy="174811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Economic Growth</a:t>
              </a:r>
            </a:p>
          </p:txBody>
        </p:sp>
        <p:sp>
          <p:nvSpPr>
            <p:cNvPr id="15" name="Oval 14">
              <a:extLst>
                <a:ext uri="{FF2B5EF4-FFF2-40B4-BE49-F238E27FC236}">
                  <a16:creationId xmlns:a16="http://schemas.microsoft.com/office/drawing/2014/main" id="{3880B372-EAAA-C3D8-A26E-0CA491E5D55F}"/>
                </a:ext>
              </a:extLst>
            </p:cNvPr>
            <p:cNvSpPr/>
            <p:nvPr/>
          </p:nvSpPr>
          <p:spPr>
            <a:xfrm>
              <a:off x="6637244" y="1949813"/>
              <a:ext cx="94130" cy="978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Freeform: Shape 18">
            <a:extLst>
              <a:ext uri="{FF2B5EF4-FFF2-40B4-BE49-F238E27FC236}">
                <a16:creationId xmlns:a16="http://schemas.microsoft.com/office/drawing/2014/main" id="{079787BA-2530-ECA6-EE72-6A7FB08C84A7}"/>
              </a:ext>
            </a:extLst>
          </p:cNvPr>
          <p:cNvSpPr/>
          <p:nvPr/>
        </p:nvSpPr>
        <p:spPr>
          <a:xfrm>
            <a:off x="1028700" y="537882"/>
            <a:ext cx="7349800" cy="2403579"/>
          </a:xfrm>
          <a:custGeom>
            <a:avLst/>
            <a:gdLst>
              <a:gd name="connsiteX0" fmla="*/ 0 w 5836024"/>
              <a:gd name="connsiteY0" fmla="*/ 0 h 2403579"/>
              <a:gd name="connsiteX1" fmla="*/ 1351429 w 5836024"/>
              <a:gd name="connsiteY1" fmla="*/ 309283 h 2403579"/>
              <a:gd name="connsiteX2" fmla="*/ 1701053 w 5836024"/>
              <a:gd name="connsiteY2" fmla="*/ 833718 h 2403579"/>
              <a:gd name="connsiteX3" fmla="*/ 2158253 w 5836024"/>
              <a:gd name="connsiteY3" fmla="*/ 1613647 h 2403579"/>
              <a:gd name="connsiteX4" fmla="*/ 3059206 w 5836024"/>
              <a:gd name="connsiteY4" fmla="*/ 1855694 h 2403579"/>
              <a:gd name="connsiteX5" fmla="*/ 3657600 w 5836024"/>
              <a:gd name="connsiteY5" fmla="*/ 2306171 h 2403579"/>
              <a:gd name="connsiteX6" fmla="*/ 4350124 w 5836024"/>
              <a:gd name="connsiteY6" fmla="*/ 2346512 h 2403579"/>
              <a:gd name="connsiteX7" fmla="*/ 5836024 w 5836024"/>
              <a:gd name="connsiteY7" fmla="*/ 1647265 h 24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6024" h="2403579">
                <a:moveTo>
                  <a:pt x="0" y="0"/>
                </a:moveTo>
                <a:cubicBezTo>
                  <a:pt x="533960" y="85165"/>
                  <a:pt x="1067920" y="170330"/>
                  <a:pt x="1351429" y="309283"/>
                </a:cubicBezTo>
                <a:cubicBezTo>
                  <a:pt x="1634938" y="448236"/>
                  <a:pt x="1566582" y="616324"/>
                  <a:pt x="1701053" y="833718"/>
                </a:cubicBezTo>
                <a:cubicBezTo>
                  <a:pt x="1835524" y="1051112"/>
                  <a:pt x="1931894" y="1443318"/>
                  <a:pt x="2158253" y="1613647"/>
                </a:cubicBezTo>
                <a:cubicBezTo>
                  <a:pt x="2384612" y="1783976"/>
                  <a:pt x="2809315" y="1740273"/>
                  <a:pt x="3059206" y="1855694"/>
                </a:cubicBezTo>
                <a:cubicBezTo>
                  <a:pt x="3309097" y="1971115"/>
                  <a:pt x="3442447" y="2224368"/>
                  <a:pt x="3657600" y="2306171"/>
                </a:cubicBezTo>
                <a:cubicBezTo>
                  <a:pt x="3872753" y="2387974"/>
                  <a:pt x="3987053" y="2456330"/>
                  <a:pt x="4350124" y="2346512"/>
                </a:cubicBezTo>
                <a:cubicBezTo>
                  <a:pt x="4713195" y="2236694"/>
                  <a:pt x="5274609" y="1941979"/>
                  <a:pt x="5836024" y="1647265"/>
                </a:cubicBezTo>
              </a:path>
            </a:pathLst>
          </a:custGeom>
          <a:noFill/>
          <a:ln>
            <a:solidFill>
              <a:srgbClr val="F7F709"/>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Scales of justice with solid fill">
            <a:extLst>
              <a:ext uri="{FF2B5EF4-FFF2-40B4-BE49-F238E27FC236}">
                <a16:creationId xmlns:a16="http://schemas.microsoft.com/office/drawing/2014/main" id="{43A404F6-DBB6-3D36-20A1-0D873FD02A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7855" y="579584"/>
            <a:ext cx="628686" cy="628686"/>
          </a:xfrm>
          <a:prstGeom prst="rect">
            <a:avLst/>
          </a:prstGeom>
        </p:spPr>
      </p:pic>
      <p:sp>
        <p:nvSpPr>
          <p:cNvPr id="27" name="Oval 26">
            <a:extLst>
              <a:ext uri="{FF2B5EF4-FFF2-40B4-BE49-F238E27FC236}">
                <a16:creationId xmlns:a16="http://schemas.microsoft.com/office/drawing/2014/main" id="{1960AAEE-3796-0D0B-B79D-22F16A19A036}"/>
              </a:ext>
            </a:extLst>
          </p:cNvPr>
          <p:cNvSpPr/>
          <p:nvPr/>
        </p:nvSpPr>
        <p:spPr>
          <a:xfrm>
            <a:off x="6794996" y="2119306"/>
            <a:ext cx="100554"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E3AA1778-A435-D870-948B-CF4712EDF85F}"/>
              </a:ext>
            </a:extLst>
          </p:cNvPr>
          <p:cNvSpPr txBox="1"/>
          <p:nvPr/>
        </p:nvSpPr>
        <p:spPr>
          <a:xfrm>
            <a:off x="376084" y="1821426"/>
            <a:ext cx="3576484" cy="1169551"/>
          </a:xfrm>
          <a:prstGeom prst="rect">
            <a:avLst/>
          </a:prstGeom>
          <a:noFill/>
        </p:spPr>
        <p:txBody>
          <a:bodyPr wrap="square" rtlCol="0">
            <a:spAutoFit/>
          </a:bodyPr>
          <a:lstStyle/>
          <a:p>
            <a:pPr marL="285750" indent="-285750">
              <a:buFont typeface="Arial" panose="020B0604020202020204" pitchFamily="34" charset="0"/>
              <a:buChar char="•"/>
            </a:pPr>
            <a:r>
              <a:rPr lang="en-GB" dirty="0"/>
              <a:t>Insulating and retrofitting homes</a:t>
            </a:r>
          </a:p>
          <a:p>
            <a:pPr marL="285750" indent="-285750">
              <a:buFont typeface="Arial" panose="020B0604020202020204" pitchFamily="34" charset="0"/>
              <a:buChar char="•"/>
            </a:pPr>
            <a:r>
              <a:rPr lang="en-GB" dirty="0"/>
              <a:t>Reducing fuel poverty</a:t>
            </a:r>
          </a:p>
          <a:p>
            <a:pPr marL="285750" indent="-285750">
              <a:buFont typeface="Arial" panose="020B0604020202020204" pitchFamily="34" charset="0"/>
              <a:buChar char="•"/>
            </a:pPr>
            <a:r>
              <a:rPr lang="en-GB" dirty="0"/>
              <a:t>Developing skills for new technologies</a:t>
            </a:r>
          </a:p>
          <a:p>
            <a:pPr marL="285750" indent="-285750">
              <a:buFont typeface="Arial" panose="020B0604020202020204" pitchFamily="34" charset="0"/>
              <a:buChar char="•"/>
            </a:pPr>
            <a:r>
              <a:rPr lang="en-GB" dirty="0"/>
              <a:t>Creating and maintaining green spaces</a:t>
            </a:r>
          </a:p>
          <a:p>
            <a:pPr marL="285750" indent="-285750">
              <a:buFont typeface="Arial" panose="020B0604020202020204" pitchFamily="34" charset="0"/>
              <a:buChar char="•"/>
            </a:pPr>
            <a:r>
              <a:rPr lang="en-GB" dirty="0"/>
              <a:t>Sustainable, affordable transport</a:t>
            </a:r>
          </a:p>
        </p:txBody>
      </p:sp>
      <p:sp>
        <p:nvSpPr>
          <p:cNvPr id="40" name="TextBox 39">
            <a:extLst>
              <a:ext uri="{FF2B5EF4-FFF2-40B4-BE49-F238E27FC236}">
                <a16:creationId xmlns:a16="http://schemas.microsoft.com/office/drawing/2014/main" id="{B047DDA3-F54B-76DE-D6B9-B26520393788}"/>
              </a:ext>
            </a:extLst>
          </p:cNvPr>
          <p:cNvSpPr txBox="1"/>
          <p:nvPr/>
        </p:nvSpPr>
        <p:spPr>
          <a:xfrm>
            <a:off x="3573996" y="338217"/>
            <a:ext cx="3576484" cy="1384995"/>
          </a:xfrm>
          <a:prstGeom prst="rect">
            <a:avLst/>
          </a:prstGeom>
          <a:noFill/>
        </p:spPr>
        <p:txBody>
          <a:bodyPr wrap="square" rtlCol="0">
            <a:spAutoFit/>
          </a:bodyPr>
          <a:lstStyle/>
          <a:p>
            <a:pPr marL="285750" indent="-285750">
              <a:buFont typeface="Arial" panose="020B0604020202020204" pitchFamily="34" charset="0"/>
              <a:buChar char="•"/>
            </a:pPr>
            <a:r>
              <a:rPr lang="en-GB" dirty="0"/>
              <a:t>In house schemes removing middle men and profiteering</a:t>
            </a:r>
          </a:p>
          <a:p>
            <a:pPr marL="285750" indent="-285750">
              <a:buFont typeface="Arial" panose="020B0604020202020204" pitchFamily="34" charset="0"/>
              <a:buChar char="•"/>
            </a:pPr>
            <a:r>
              <a:rPr lang="en-GB" dirty="0"/>
              <a:t>Sustainable procurement</a:t>
            </a:r>
          </a:p>
          <a:p>
            <a:pPr marL="285750" indent="-285750">
              <a:buFont typeface="Arial" panose="020B0604020202020204" pitchFamily="34" charset="0"/>
              <a:buChar char="•"/>
            </a:pPr>
            <a:r>
              <a:rPr lang="en-GB" dirty="0"/>
              <a:t>Reduced energy costs for buildings and vehicles</a:t>
            </a:r>
          </a:p>
          <a:p>
            <a:pPr marL="285750" indent="-285750">
              <a:buFont typeface="Arial" panose="020B0604020202020204" pitchFamily="34" charset="0"/>
              <a:buChar char="•"/>
            </a:pPr>
            <a:r>
              <a:rPr lang="en-GB" dirty="0"/>
              <a:t>Affordable solutions </a:t>
            </a:r>
          </a:p>
        </p:txBody>
      </p:sp>
      <p:sp>
        <p:nvSpPr>
          <p:cNvPr id="42" name="TextBox 41">
            <a:extLst>
              <a:ext uri="{FF2B5EF4-FFF2-40B4-BE49-F238E27FC236}">
                <a16:creationId xmlns:a16="http://schemas.microsoft.com/office/drawing/2014/main" id="{57C12C5F-D9C4-5216-3A46-E9AA584D7488}"/>
              </a:ext>
            </a:extLst>
          </p:cNvPr>
          <p:cNvSpPr txBox="1"/>
          <p:nvPr/>
        </p:nvSpPr>
        <p:spPr>
          <a:xfrm>
            <a:off x="4698247" y="3249804"/>
            <a:ext cx="3081017" cy="954107"/>
          </a:xfrm>
          <a:prstGeom prst="rect">
            <a:avLst/>
          </a:prstGeom>
          <a:noFill/>
        </p:spPr>
        <p:txBody>
          <a:bodyPr wrap="square" rtlCol="0">
            <a:spAutoFit/>
          </a:bodyPr>
          <a:lstStyle/>
          <a:p>
            <a:pPr marL="285750" indent="-285750">
              <a:buFont typeface="Arial" panose="020B0604020202020204" pitchFamily="34" charset="0"/>
              <a:buChar char="•"/>
            </a:pPr>
            <a:r>
              <a:rPr lang="en-GB" dirty="0"/>
              <a:t>Jobs in new, low carbon sectors</a:t>
            </a:r>
          </a:p>
          <a:p>
            <a:pPr marL="285750" indent="-285750">
              <a:buFont typeface="Arial" panose="020B0604020202020204" pitchFamily="34" charset="0"/>
              <a:buChar char="•"/>
            </a:pPr>
            <a:r>
              <a:rPr lang="en-GB" dirty="0"/>
              <a:t>Attracting investment</a:t>
            </a:r>
          </a:p>
          <a:p>
            <a:pPr marL="285750" indent="-285750">
              <a:buFont typeface="Arial" panose="020B0604020202020204" pitchFamily="34" charset="0"/>
              <a:buChar char="•"/>
            </a:pPr>
            <a:r>
              <a:rPr lang="en-GB" dirty="0"/>
              <a:t>Sustainable tourism</a:t>
            </a:r>
          </a:p>
          <a:p>
            <a:pPr marL="285750" indent="-285750">
              <a:buFont typeface="Arial" panose="020B0604020202020204" pitchFamily="34" charset="0"/>
              <a:buChar char="•"/>
            </a:pPr>
            <a:r>
              <a:rPr lang="en-GB" dirty="0"/>
              <a:t>New infrastructure</a:t>
            </a:r>
          </a:p>
        </p:txBody>
      </p:sp>
    </p:spTree>
    <p:extLst>
      <p:ext uri="{BB962C8B-B14F-4D97-AF65-F5344CB8AC3E}">
        <p14:creationId xmlns:p14="http://schemas.microsoft.com/office/powerpoint/2010/main" val="39744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8" grpId="0"/>
      <p:bldP spid="40"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BBCA-12CF-45E5-8AA3-B84C52CF76D4}"/>
              </a:ext>
            </a:extLst>
          </p:cNvPr>
          <p:cNvSpPr>
            <a:spLocks noGrp="1"/>
          </p:cNvSpPr>
          <p:nvPr>
            <p:ph type="title"/>
          </p:nvPr>
        </p:nvSpPr>
        <p:spPr/>
        <p:txBody>
          <a:bodyPr/>
          <a:lstStyle/>
          <a:p>
            <a:r>
              <a:rPr lang="en-GB" dirty="0"/>
              <a:t>Your input!</a:t>
            </a:r>
          </a:p>
        </p:txBody>
      </p:sp>
      <p:sp>
        <p:nvSpPr>
          <p:cNvPr id="3" name="Text Placeholder 2">
            <a:extLst>
              <a:ext uri="{FF2B5EF4-FFF2-40B4-BE49-F238E27FC236}">
                <a16:creationId xmlns:a16="http://schemas.microsoft.com/office/drawing/2014/main" id="{F43F1E42-7E8A-4A70-BCE0-463E3546B066}"/>
              </a:ext>
            </a:extLst>
          </p:cNvPr>
          <p:cNvSpPr>
            <a:spLocks noGrp="1"/>
          </p:cNvSpPr>
          <p:nvPr>
            <p:ph type="body" idx="1"/>
          </p:nvPr>
        </p:nvSpPr>
        <p:spPr/>
        <p:txBody>
          <a:bodyPr/>
          <a:lstStyle/>
          <a:p>
            <a:r>
              <a:rPr lang="en-GB" dirty="0"/>
              <a:t>New climate action plan </a:t>
            </a:r>
            <a:r>
              <a:rPr lang="en-GB"/>
              <a:t>due at end of 2023</a:t>
            </a:r>
            <a:endParaRPr lang="en-GB" dirty="0"/>
          </a:p>
          <a:p>
            <a:r>
              <a:rPr lang="en-GB" dirty="0"/>
              <a:t>How do you feel about climate change in Northumberland?</a:t>
            </a:r>
          </a:p>
          <a:p>
            <a:r>
              <a:rPr lang="en-GB" dirty="0"/>
              <a:t>What are the local opportunities?</a:t>
            </a:r>
          </a:p>
          <a:p>
            <a:r>
              <a:rPr lang="en-GB" dirty="0"/>
              <a:t>What are the challenges you perceive?</a:t>
            </a:r>
          </a:p>
          <a:p>
            <a:pPr>
              <a:lnSpc>
                <a:spcPct val="114999"/>
              </a:lnSpc>
            </a:pPr>
            <a:r>
              <a:rPr lang="en-GB" dirty="0"/>
              <a:t>Who is most vulnerable to the impacts associated with a changing climate?</a:t>
            </a:r>
          </a:p>
          <a:p>
            <a:r>
              <a:rPr lang="en-GB" dirty="0"/>
              <a:t>How can we scale up?</a:t>
            </a:r>
          </a:p>
          <a:p>
            <a:r>
              <a:rPr lang="en-GB" dirty="0"/>
              <a:t>How do we create traction and buy-in with local communities?</a:t>
            </a:r>
          </a:p>
          <a:p>
            <a:r>
              <a:rPr lang="en-GB" dirty="0"/>
              <a:t>Where is climate change in your community’s priorities?</a:t>
            </a:r>
          </a:p>
          <a:p>
            <a:r>
              <a:rPr lang="en-GB" dirty="0"/>
              <a:t>What ideas do you have?</a:t>
            </a:r>
          </a:p>
          <a:p>
            <a:endParaRPr lang="en-GB" dirty="0"/>
          </a:p>
          <a:p>
            <a:endParaRPr lang="en-GB" dirty="0"/>
          </a:p>
        </p:txBody>
      </p:sp>
    </p:spTree>
    <p:extLst>
      <p:ext uri="{BB962C8B-B14F-4D97-AF65-F5344CB8AC3E}">
        <p14:creationId xmlns:p14="http://schemas.microsoft.com/office/powerpoint/2010/main" val="72624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502112" y="1598400"/>
            <a:ext cx="8139776" cy="763500"/>
          </a:xfrm>
          <a:prstGeom prst="rect">
            <a:avLst/>
          </a:prstGeom>
          <a:noFill/>
          <a:ln>
            <a:noFill/>
          </a:ln>
        </p:spPr>
        <p:txBody>
          <a:bodyPr spcFirstLastPara="1" wrap="square" lIns="85450" tIns="85450" rIns="85450" bIns="85450" anchor="b" anchorCtr="0">
            <a:noAutofit/>
          </a:bodyPr>
          <a:lstStyle/>
          <a:p>
            <a:pPr marL="0" lvl="0" indent="0" algn="ctr" rtl="0">
              <a:lnSpc>
                <a:spcPct val="100000"/>
              </a:lnSpc>
              <a:spcBef>
                <a:spcPts val="0"/>
              </a:spcBef>
              <a:spcAft>
                <a:spcPts val="0"/>
              </a:spcAft>
              <a:buSzPts val="4800"/>
              <a:buNone/>
            </a:pPr>
            <a:r>
              <a:rPr lang="en-GB" sz="4000" dirty="0"/>
              <a:t>climate@northumberland.gov.uk</a:t>
            </a:r>
            <a:endParaRPr sz="4000" dirty="0"/>
          </a:p>
        </p:txBody>
      </p:sp>
      <p:pic>
        <p:nvPicPr>
          <p:cNvPr id="3" name="Picture 2" descr="Logo&#10;&#10;Description automatically generated">
            <a:extLst>
              <a:ext uri="{FF2B5EF4-FFF2-40B4-BE49-F238E27FC236}">
                <a16:creationId xmlns:a16="http://schemas.microsoft.com/office/drawing/2014/main" id="{42895DEC-BA24-41C8-81E3-220F31FD4206}"/>
              </a:ext>
            </a:extLst>
          </p:cNvPr>
          <p:cNvPicPr>
            <a:picLocks noChangeAspect="1"/>
          </p:cNvPicPr>
          <p:nvPr/>
        </p:nvPicPr>
        <p:blipFill>
          <a:blip r:embed="rId3"/>
          <a:stretch>
            <a:fillRect/>
          </a:stretch>
        </p:blipFill>
        <p:spPr>
          <a:xfrm>
            <a:off x="3989948" y="3228226"/>
            <a:ext cx="1164104" cy="1164104"/>
          </a:xfrm>
          <a:prstGeom prst="rect">
            <a:avLst/>
          </a:prstGeom>
        </p:spPr>
      </p:pic>
    </p:spTree>
    <p:extLst>
      <p:ext uri="{BB962C8B-B14F-4D97-AF65-F5344CB8AC3E}">
        <p14:creationId xmlns:p14="http://schemas.microsoft.com/office/powerpoint/2010/main" val="322312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0D24AC-D76B-459F-84DC-8E6D16D580A2}"/>
              </a:ext>
            </a:extLst>
          </p:cNvPr>
          <p:cNvPicPr>
            <a:picLocks noChangeAspect="1"/>
          </p:cNvPicPr>
          <p:nvPr/>
        </p:nvPicPr>
        <p:blipFill rotWithShape="1">
          <a:blip r:embed="rId2"/>
          <a:srcRect b="12549"/>
          <a:stretch/>
        </p:blipFill>
        <p:spPr>
          <a:xfrm>
            <a:off x="2754394" y="0"/>
            <a:ext cx="3635211" cy="4498041"/>
          </a:xfrm>
          <a:prstGeom prst="rect">
            <a:avLst/>
          </a:prstGeom>
        </p:spPr>
      </p:pic>
    </p:spTree>
    <p:extLst>
      <p:ext uri="{BB962C8B-B14F-4D97-AF65-F5344CB8AC3E}">
        <p14:creationId xmlns:p14="http://schemas.microsoft.com/office/powerpoint/2010/main" val="385311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4DEEF7-3361-4938-A86C-3EDA9E5D6837}"/>
              </a:ext>
            </a:extLst>
          </p:cNvPr>
          <p:cNvPicPr>
            <a:picLocks noChangeAspect="1"/>
          </p:cNvPicPr>
          <p:nvPr/>
        </p:nvPicPr>
        <p:blipFill>
          <a:blip r:embed="rId2"/>
          <a:stretch>
            <a:fillRect/>
          </a:stretch>
        </p:blipFill>
        <p:spPr>
          <a:xfrm>
            <a:off x="2167013" y="0"/>
            <a:ext cx="4374981" cy="4430616"/>
          </a:xfrm>
          <a:prstGeom prst="rect">
            <a:avLst/>
          </a:prstGeom>
        </p:spPr>
      </p:pic>
    </p:spTree>
    <p:extLst>
      <p:ext uri="{BB962C8B-B14F-4D97-AF65-F5344CB8AC3E}">
        <p14:creationId xmlns:p14="http://schemas.microsoft.com/office/powerpoint/2010/main" val="295891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B7E9C4-F105-40DA-8A98-34B7BA7F4C37}"/>
              </a:ext>
            </a:extLst>
          </p:cNvPr>
          <p:cNvPicPr>
            <a:picLocks noChangeAspect="1"/>
          </p:cNvPicPr>
          <p:nvPr/>
        </p:nvPicPr>
        <p:blipFill>
          <a:blip r:embed="rId2"/>
          <a:stretch>
            <a:fillRect/>
          </a:stretch>
        </p:blipFill>
        <p:spPr>
          <a:xfrm>
            <a:off x="2159140" y="0"/>
            <a:ext cx="4382855" cy="4448353"/>
          </a:xfrm>
          <a:prstGeom prst="rect">
            <a:avLst/>
          </a:prstGeom>
        </p:spPr>
      </p:pic>
    </p:spTree>
    <p:extLst>
      <p:ext uri="{BB962C8B-B14F-4D97-AF65-F5344CB8AC3E}">
        <p14:creationId xmlns:p14="http://schemas.microsoft.com/office/powerpoint/2010/main" val="22299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4A50AD-CA5A-4F6C-805E-91119318DB35}"/>
              </a:ext>
            </a:extLst>
          </p:cNvPr>
          <p:cNvPicPr>
            <a:picLocks noChangeAspect="1"/>
          </p:cNvPicPr>
          <p:nvPr/>
        </p:nvPicPr>
        <p:blipFill>
          <a:blip r:embed="rId2"/>
          <a:stretch>
            <a:fillRect/>
          </a:stretch>
        </p:blipFill>
        <p:spPr>
          <a:xfrm>
            <a:off x="1627636" y="181534"/>
            <a:ext cx="5020465" cy="4249271"/>
          </a:xfrm>
          <a:prstGeom prst="rect">
            <a:avLst/>
          </a:prstGeom>
        </p:spPr>
      </p:pic>
    </p:spTree>
    <p:extLst>
      <p:ext uri="{BB962C8B-B14F-4D97-AF65-F5344CB8AC3E}">
        <p14:creationId xmlns:p14="http://schemas.microsoft.com/office/powerpoint/2010/main" val="221178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E3E1-C603-4654-A305-2BB7F39C0D88}"/>
              </a:ext>
            </a:extLst>
          </p:cNvPr>
          <p:cNvSpPr>
            <a:spLocks noGrp="1"/>
          </p:cNvSpPr>
          <p:nvPr>
            <p:ph type="title"/>
          </p:nvPr>
        </p:nvSpPr>
        <p:spPr/>
        <p:txBody>
          <a:bodyPr/>
          <a:lstStyle/>
          <a:p>
            <a:r>
              <a:rPr lang="en-GB" dirty="0"/>
              <a:t>Predicted regional climate change impacts</a:t>
            </a:r>
          </a:p>
        </p:txBody>
      </p:sp>
      <p:graphicFrame>
        <p:nvGraphicFramePr>
          <p:cNvPr id="4" name="Table 4">
            <a:extLst>
              <a:ext uri="{FF2B5EF4-FFF2-40B4-BE49-F238E27FC236}">
                <a16:creationId xmlns:a16="http://schemas.microsoft.com/office/drawing/2014/main" id="{AAF6DD13-349A-4E51-A184-9F6330F35463}"/>
              </a:ext>
            </a:extLst>
          </p:cNvPr>
          <p:cNvGraphicFramePr>
            <a:graphicFrameLocks noGrp="1"/>
          </p:cNvGraphicFramePr>
          <p:nvPr>
            <p:extLst>
              <p:ext uri="{D42A27DB-BD31-4B8C-83A1-F6EECF244321}">
                <p14:modId xmlns:p14="http://schemas.microsoft.com/office/powerpoint/2010/main" val="743524471"/>
              </p:ext>
            </p:extLst>
          </p:nvPr>
        </p:nvGraphicFramePr>
        <p:xfrm>
          <a:off x="1015253" y="1191932"/>
          <a:ext cx="6851280" cy="2555728"/>
        </p:xfrm>
        <a:graphic>
          <a:graphicData uri="http://schemas.openxmlformats.org/drawingml/2006/table">
            <a:tbl>
              <a:tblPr firstRow="1" bandRow="1">
                <a:tableStyleId>{F7B19D91-046E-4B2B-9311-078638D8DE45}</a:tableStyleId>
              </a:tblPr>
              <a:tblGrid>
                <a:gridCol w="1370256">
                  <a:extLst>
                    <a:ext uri="{9D8B030D-6E8A-4147-A177-3AD203B41FA5}">
                      <a16:colId xmlns:a16="http://schemas.microsoft.com/office/drawing/2014/main" val="2401144219"/>
                    </a:ext>
                  </a:extLst>
                </a:gridCol>
                <a:gridCol w="1370256">
                  <a:extLst>
                    <a:ext uri="{9D8B030D-6E8A-4147-A177-3AD203B41FA5}">
                      <a16:colId xmlns:a16="http://schemas.microsoft.com/office/drawing/2014/main" val="679507913"/>
                    </a:ext>
                  </a:extLst>
                </a:gridCol>
                <a:gridCol w="1370256">
                  <a:extLst>
                    <a:ext uri="{9D8B030D-6E8A-4147-A177-3AD203B41FA5}">
                      <a16:colId xmlns:a16="http://schemas.microsoft.com/office/drawing/2014/main" val="2527678600"/>
                    </a:ext>
                  </a:extLst>
                </a:gridCol>
                <a:gridCol w="1370256">
                  <a:extLst>
                    <a:ext uri="{9D8B030D-6E8A-4147-A177-3AD203B41FA5}">
                      <a16:colId xmlns:a16="http://schemas.microsoft.com/office/drawing/2014/main" val="1653186172"/>
                    </a:ext>
                  </a:extLst>
                </a:gridCol>
                <a:gridCol w="1370256">
                  <a:extLst>
                    <a:ext uri="{9D8B030D-6E8A-4147-A177-3AD203B41FA5}">
                      <a16:colId xmlns:a16="http://schemas.microsoft.com/office/drawing/2014/main" val="4232061218"/>
                    </a:ext>
                  </a:extLst>
                </a:gridCol>
              </a:tblGrid>
              <a:tr h="665968">
                <a:tc>
                  <a:txBody>
                    <a:bodyPr/>
                    <a:lstStyle/>
                    <a:p>
                      <a:pPr algn="ctr"/>
                      <a:r>
                        <a:rPr lang="en-GB" dirty="0"/>
                        <a:t>2060-2079</a:t>
                      </a:r>
                    </a:p>
                  </a:txBody>
                  <a:tcPr/>
                </a:tc>
                <a:tc>
                  <a:txBody>
                    <a:bodyPr/>
                    <a:lstStyle/>
                    <a:p>
                      <a:pPr algn="ctr"/>
                      <a:r>
                        <a:rPr lang="en-GB" dirty="0"/>
                        <a:t>Summer rainfall</a:t>
                      </a:r>
                    </a:p>
                  </a:txBody>
                  <a:tcPr>
                    <a:solidFill>
                      <a:schemeClr val="accent5">
                        <a:lumMod val="50000"/>
                      </a:schemeClr>
                    </a:solidFill>
                  </a:tcPr>
                </a:tc>
                <a:tc>
                  <a:txBody>
                    <a:bodyPr/>
                    <a:lstStyle/>
                    <a:p>
                      <a:pPr algn="ctr"/>
                      <a:r>
                        <a:rPr lang="en-GB" dirty="0"/>
                        <a:t>Winter rainfall</a:t>
                      </a:r>
                    </a:p>
                  </a:txBody>
                  <a:tcPr>
                    <a:solidFill>
                      <a:schemeClr val="accent5">
                        <a:lumMod val="50000"/>
                      </a:schemeClr>
                    </a:solidFill>
                  </a:tcPr>
                </a:tc>
                <a:tc>
                  <a:txBody>
                    <a:bodyPr/>
                    <a:lstStyle/>
                    <a:p>
                      <a:pPr algn="ctr"/>
                      <a:r>
                        <a:rPr lang="en-GB" dirty="0"/>
                        <a:t>Summer temperature</a:t>
                      </a:r>
                    </a:p>
                  </a:txBody>
                  <a:tcPr>
                    <a:solidFill>
                      <a:schemeClr val="accent5">
                        <a:lumMod val="50000"/>
                      </a:schemeClr>
                    </a:solidFill>
                  </a:tcPr>
                </a:tc>
                <a:tc>
                  <a:txBody>
                    <a:bodyPr/>
                    <a:lstStyle/>
                    <a:p>
                      <a:pPr algn="ctr"/>
                      <a:r>
                        <a:rPr lang="en-GB" dirty="0"/>
                        <a:t>Winter temperature</a:t>
                      </a:r>
                    </a:p>
                  </a:txBody>
                  <a:tcPr>
                    <a:solidFill>
                      <a:schemeClr val="accent5">
                        <a:lumMod val="50000"/>
                      </a:schemeClr>
                    </a:solidFill>
                  </a:tcPr>
                </a:tc>
                <a:extLst>
                  <a:ext uri="{0D108BD9-81ED-4DB2-BD59-A6C34878D82A}">
                    <a16:rowId xmlns:a16="http://schemas.microsoft.com/office/drawing/2014/main" val="2366570636"/>
                  </a:ext>
                </a:extLst>
              </a:tr>
              <a:tr h="940190">
                <a:tc>
                  <a:txBody>
                    <a:bodyPr/>
                    <a:lstStyle/>
                    <a:p>
                      <a:pPr algn="ctr"/>
                      <a:r>
                        <a:rPr lang="en-GB" dirty="0">
                          <a:solidFill>
                            <a:schemeClr val="bg1"/>
                          </a:solidFill>
                        </a:rPr>
                        <a:t>Low emission scenario</a:t>
                      </a:r>
                    </a:p>
                  </a:txBody>
                  <a:tcPr>
                    <a:solidFill>
                      <a:schemeClr val="accent5">
                        <a:lumMod val="50000"/>
                      </a:schemeClr>
                    </a:solidFill>
                  </a:tcPr>
                </a:tc>
                <a:tc>
                  <a:txBody>
                    <a:bodyPr/>
                    <a:lstStyle/>
                    <a:p>
                      <a:pPr algn="ctr"/>
                      <a:endParaRPr lang="en-GB" dirty="0"/>
                    </a:p>
                    <a:p>
                      <a:pPr algn="ctr"/>
                      <a:endParaRPr lang="en-GB" dirty="0"/>
                    </a:p>
                    <a:p>
                      <a:pPr algn="ctr"/>
                      <a:endParaRPr lang="en-GB" dirty="0"/>
                    </a:p>
                    <a:p>
                      <a:pPr algn="ctr"/>
                      <a:r>
                        <a:rPr lang="en-GB" dirty="0"/>
                        <a:t>11% drier</a:t>
                      </a:r>
                    </a:p>
                  </a:txBody>
                  <a:tcPr/>
                </a:tc>
                <a:tc>
                  <a:txBody>
                    <a:bodyPr/>
                    <a:lstStyle/>
                    <a:p>
                      <a:pPr algn="ctr"/>
                      <a:endParaRPr lang="en-GB" dirty="0"/>
                    </a:p>
                    <a:p>
                      <a:pPr algn="ctr"/>
                      <a:endParaRPr lang="en-GB" dirty="0"/>
                    </a:p>
                    <a:p>
                      <a:pPr algn="ctr"/>
                      <a:endParaRPr lang="en-GB" dirty="0"/>
                    </a:p>
                    <a:p>
                      <a:pPr algn="ctr"/>
                      <a:r>
                        <a:rPr lang="en-GB" dirty="0"/>
                        <a:t>6 % wetter</a:t>
                      </a:r>
                    </a:p>
                  </a:txBody>
                  <a:tcPr/>
                </a:tc>
                <a:tc>
                  <a:txBody>
                    <a:bodyPr/>
                    <a:lstStyle/>
                    <a:p>
                      <a:pPr algn="ctr"/>
                      <a:endParaRPr lang="en-GB" dirty="0"/>
                    </a:p>
                    <a:p>
                      <a:pPr algn="ctr"/>
                      <a:endParaRPr lang="en-GB" dirty="0"/>
                    </a:p>
                    <a:p>
                      <a:pPr algn="ctr"/>
                      <a:endParaRPr lang="en-GB" dirty="0"/>
                    </a:p>
                    <a:p>
                      <a:pPr algn="ctr"/>
                      <a:r>
                        <a:rPr lang="en-GB" dirty="0"/>
                        <a:t>1.5 C warmer</a:t>
                      </a:r>
                    </a:p>
                  </a:txBody>
                  <a:tcPr/>
                </a:tc>
                <a:tc>
                  <a:txBody>
                    <a:bodyPr/>
                    <a:lstStyle/>
                    <a:p>
                      <a:pPr algn="ctr"/>
                      <a:endParaRPr lang="en-GB" dirty="0"/>
                    </a:p>
                    <a:p>
                      <a:pPr algn="ctr"/>
                      <a:endParaRPr lang="en-GB" dirty="0"/>
                    </a:p>
                    <a:p>
                      <a:pPr algn="ctr"/>
                      <a:endParaRPr lang="en-GB" dirty="0"/>
                    </a:p>
                    <a:p>
                      <a:pPr algn="ctr"/>
                      <a:r>
                        <a:rPr lang="en-GB" dirty="0"/>
                        <a:t>1.1 C warmer</a:t>
                      </a:r>
                    </a:p>
                  </a:txBody>
                  <a:tcPr/>
                </a:tc>
                <a:extLst>
                  <a:ext uri="{0D108BD9-81ED-4DB2-BD59-A6C34878D82A}">
                    <a16:rowId xmlns:a16="http://schemas.microsoft.com/office/drawing/2014/main" val="1958201843"/>
                  </a:ext>
                </a:extLst>
              </a:tr>
              <a:tr h="940190">
                <a:tc>
                  <a:txBody>
                    <a:bodyPr/>
                    <a:lstStyle/>
                    <a:p>
                      <a:pPr algn="ctr"/>
                      <a:r>
                        <a:rPr lang="en-GB" dirty="0">
                          <a:solidFill>
                            <a:schemeClr val="bg1"/>
                          </a:solidFill>
                        </a:rPr>
                        <a:t>High emission scenario</a:t>
                      </a:r>
                    </a:p>
                  </a:txBody>
                  <a:tcPr>
                    <a:solidFill>
                      <a:schemeClr val="accent5">
                        <a:lumMod val="50000"/>
                      </a:schemeClr>
                    </a:solidFill>
                  </a:tcPr>
                </a:tc>
                <a:tc>
                  <a:txBody>
                    <a:bodyPr/>
                    <a:lstStyle/>
                    <a:p>
                      <a:pPr algn="ctr"/>
                      <a:endParaRPr lang="en-GB" dirty="0"/>
                    </a:p>
                    <a:p>
                      <a:pPr algn="ctr"/>
                      <a:endParaRPr lang="en-GB" dirty="0"/>
                    </a:p>
                    <a:p>
                      <a:pPr algn="ctr"/>
                      <a:endParaRPr lang="en-GB" dirty="0"/>
                    </a:p>
                    <a:p>
                      <a:pPr algn="ctr"/>
                      <a:r>
                        <a:rPr lang="en-GB" dirty="0"/>
                        <a:t>18% drier</a:t>
                      </a:r>
                    </a:p>
                  </a:txBody>
                  <a:tcPr/>
                </a:tc>
                <a:tc>
                  <a:txBody>
                    <a:bodyPr/>
                    <a:lstStyle/>
                    <a:p>
                      <a:pPr algn="ctr"/>
                      <a:endParaRPr lang="en-GB" dirty="0"/>
                    </a:p>
                    <a:p>
                      <a:pPr algn="ctr"/>
                      <a:endParaRPr lang="en-GB" dirty="0"/>
                    </a:p>
                    <a:p>
                      <a:pPr algn="ctr"/>
                      <a:endParaRPr lang="en-GB" dirty="0"/>
                    </a:p>
                    <a:p>
                      <a:pPr algn="ctr"/>
                      <a:r>
                        <a:rPr lang="en-GB" dirty="0"/>
                        <a:t>13% wetter</a:t>
                      </a:r>
                    </a:p>
                  </a:txBody>
                  <a:tcPr/>
                </a:tc>
                <a:tc>
                  <a:txBody>
                    <a:bodyPr/>
                    <a:lstStyle/>
                    <a:p>
                      <a:pPr algn="ctr"/>
                      <a:endParaRPr lang="en-GB" dirty="0"/>
                    </a:p>
                    <a:p>
                      <a:pPr algn="ctr"/>
                      <a:endParaRPr lang="en-GB" dirty="0"/>
                    </a:p>
                    <a:p>
                      <a:pPr algn="ctr"/>
                      <a:endParaRPr lang="en-GB" dirty="0"/>
                    </a:p>
                    <a:p>
                      <a:pPr algn="ctr"/>
                      <a:r>
                        <a:rPr lang="en-GB" dirty="0"/>
                        <a:t>3 C warmer</a:t>
                      </a:r>
                    </a:p>
                  </a:txBody>
                  <a:tcPr/>
                </a:tc>
                <a:tc>
                  <a:txBody>
                    <a:bodyPr/>
                    <a:lstStyle/>
                    <a:p>
                      <a:pPr algn="ctr"/>
                      <a:endParaRPr lang="en-GB" dirty="0"/>
                    </a:p>
                    <a:p>
                      <a:pPr algn="ctr"/>
                      <a:endParaRPr lang="en-GB" dirty="0"/>
                    </a:p>
                    <a:p>
                      <a:pPr algn="ctr"/>
                      <a:endParaRPr lang="en-GB" dirty="0"/>
                    </a:p>
                    <a:p>
                      <a:pPr algn="ctr"/>
                      <a:r>
                        <a:rPr lang="en-GB" dirty="0"/>
                        <a:t>2.4 C warmer</a:t>
                      </a:r>
                    </a:p>
                  </a:txBody>
                  <a:tcPr/>
                </a:tc>
                <a:extLst>
                  <a:ext uri="{0D108BD9-81ED-4DB2-BD59-A6C34878D82A}">
                    <a16:rowId xmlns:a16="http://schemas.microsoft.com/office/drawing/2014/main" val="810111000"/>
                  </a:ext>
                </a:extLst>
              </a:tr>
            </a:tbl>
          </a:graphicData>
        </a:graphic>
      </p:graphicFrame>
      <p:pic>
        <p:nvPicPr>
          <p:cNvPr id="6" name="Graphic 5" descr="Leaky Tap outline">
            <a:extLst>
              <a:ext uri="{FF2B5EF4-FFF2-40B4-BE49-F238E27FC236}">
                <a16:creationId xmlns:a16="http://schemas.microsoft.com/office/drawing/2014/main" id="{436CACA7-1480-422B-A90A-04418158CA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36476" y="1852332"/>
            <a:ext cx="658906" cy="658906"/>
          </a:xfrm>
          <a:prstGeom prst="rect">
            <a:avLst/>
          </a:prstGeom>
        </p:spPr>
      </p:pic>
      <p:pic>
        <p:nvPicPr>
          <p:cNvPr id="8" name="Graphic 7" descr="Thermometer outline">
            <a:extLst>
              <a:ext uri="{FF2B5EF4-FFF2-40B4-BE49-F238E27FC236}">
                <a16:creationId xmlns:a16="http://schemas.microsoft.com/office/drawing/2014/main" id="{1FAD6F3C-8A5A-4F94-9DF3-2E4ADC683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9912" y="1896035"/>
            <a:ext cx="658906" cy="658906"/>
          </a:xfrm>
          <a:prstGeom prst="rect">
            <a:avLst/>
          </a:prstGeom>
        </p:spPr>
      </p:pic>
      <p:pic>
        <p:nvPicPr>
          <p:cNvPr id="10" name="Graphic 9" descr="Thermometer with solid fill">
            <a:extLst>
              <a:ext uri="{FF2B5EF4-FFF2-40B4-BE49-F238E27FC236}">
                <a16:creationId xmlns:a16="http://schemas.microsoft.com/office/drawing/2014/main" id="{B1AA8BD9-7D3F-454E-B4A4-DA5640D690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39912" y="2848618"/>
            <a:ext cx="658906" cy="658906"/>
          </a:xfrm>
          <a:prstGeom prst="rect">
            <a:avLst/>
          </a:prstGeom>
        </p:spPr>
      </p:pic>
      <p:pic>
        <p:nvPicPr>
          <p:cNvPr id="12" name="Graphic 11" descr="High temperature outline">
            <a:extLst>
              <a:ext uri="{FF2B5EF4-FFF2-40B4-BE49-F238E27FC236}">
                <a16:creationId xmlns:a16="http://schemas.microsoft.com/office/drawing/2014/main" id="{9F1AF235-192D-400C-B6AC-6AECE90293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84005" y="2763694"/>
            <a:ext cx="658906" cy="658906"/>
          </a:xfrm>
          <a:prstGeom prst="rect">
            <a:avLst/>
          </a:prstGeom>
        </p:spPr>
      </p:pic>
      <p:pic>
        <p:nvPicPr>
          <p:cNvPr id="14" name="Graphic 13" descr="Dim (Medium Sun) outline">
            <a:extLst>
              <a:ext uri="{FF2B5EF4-FFF2-40B4-BE49-F238E27FC236}">
                <a16:creationId xmlns:a16="http://schemas.microsoft.com/office/drawing/2014/main" id="{E0434C3B-9ED8-4A2C-89FB-24652637B1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49747" y="1861456"/>
            <a:ext cx="658906" cy="658906"/>
          </a:xfrm>
          <a:prstGeom prst="rect">
            <a:avLst/>
          </a:prstGeom>
        </p:spPr>
      </p:pic>
      <p:pic>
        <p:nvPicPr>
          <p:cNvPr id="16" name="Graphic 15" descr="Rain outline">
            <a:extLst>
              <a:ext uri="{FF2B5EF4-FFF2-40B4-BE49-F238E27FC236}">
                <a16:creationId xmlns:a16="http://schemas.microsoft.com/office/drawing/2014/main" id="{80B2DF01-6A15-407E-B964-2462A4C6F8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11440" y="1836931"/>
            <a:ext cx="658906" cy="658906"/>
          </a:xfrm>
          <a:prstGeom prst="rect">
            <a:avLst/>
          </a:prstGeom>
        </p:spPr>
      </p:pic>
      <p:pic>
        <p:nvPicPr>
          <p:cNvPr id="18" name="Graphic 17" descr="Cloud With Lightning And Rain outline">
            <a:extLst>
              <a:ext uri="{FF2B5EF4-FFF2-40B4-BE49-F238E27FC236}">
                <a16:creationId xmlns:a16="http://schemas.microsoft.com/office/drawing/2014/main" id="{55AE912E-0B22-4217-980A-62E8DE729CA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11440" y="2770256"/>
            <a:ext cx="658906" cy="658906"/>
          </a:xfrm>
          <a:prstGeom prst="rect">
            <a:avLst/>
          </a:prstGeom>
        </p:spPr>
      </p:pic>
      <p:pic>
        <p:nvPicPr>
          <p:cNvPr id="20" name="Graphic 19" descr="Watering pot outline">
            <a:extLst>
              <a:ext uri="{FF2B5EF4-FFF2-40B4-BE49-F238E27FC236}">
                <a16:creationId xmlns:a16="http://schemas.microsoft.com/office/drawing/2014/main" id="{F6AD1925-77EF-4A7B-B04A-0D8B2CB9DF9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36476" y="2797715"/>
            <a:ext cx="658906" cy="658906"/>
          </a:xfrm>
          <a:prstGeom prst="rect">
            <a:avLst/>
          </a:prstGeom>
        </p:spPr>
      </p:pic>
    </p:spTree>
    <p:extLst>
      <p:ext uri="{BB962C8B-B14F-4D97-AF65-F5344CB8AC3E}">
        <p14:creationId xmlns:p14="http://schemas.microsoft.com/office/powerpoint/2010/main" val="159681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DA24-E39B-4467-8219-B479F3E720DE}"/>
              </a:ext>
            </a:extLst>
          </p:cNvPr>
          <p:cNvSpPr>
            <a:spLocks noGrp="1"/>
          </p:cNvSpPr>
          <p:nvPr>
            <p:ph type="title"/>
          </p:nvPr>
        </p:nvSpPr>
        <p:spPr>
          <a:xfrm>
            <a:off x="311700" y="320513"/>
            <a:ext cx="8520600" cy="572700"/>
          </a:xfrm>
        </p:spPr>
        <p:txBody>
          <a:bodyPr/>
          <a:lstStyle/>
          <a:p>
            <a:r>
              <a:rPr lang="en-GB" dirty="0"/>
              <a:t>Impacts</a:t>
            </a:r>
          </a:p>
        </p:txBody>
      </p:sp>
      <p:pic>
        <p:nvPicPr>
          <p:cNvPr id="5" name="Picture 4">
            <a:extLst>
              <a:ext uri="{FF2B5EF4-FFF2-40B4-BE49-F238E27FC236}">
                <a16:creationId xmlns:a16="http://schemas.microsoft.com/office/drawing/2014/main" id="{464FCCAD-7045-49C9-80E0-F32A07BE11E5}"/>
              </a:ext>
            </a:extLst>
          </p:cNvPr>
          <p:cNvPicPr>
            <a:picLocks noChangeAspect="1"/>
          </p:cNvPicPr>
          <p:nvPr/>
        </p:nvPicPr>
        <p:blipFill>
          <a:blip r:embed="rId2"/>
          <a:stretch>
            <a:fillRect/>
          </a:stretch>
        </p:blipFill>
        <p:spPr>
          <a:xfrm>
            <a:off x="784901" y="1205313"/>
            <a:ext cx="5308505" cy="2849278"/>
          </a:xfrm>
          <a:prstGeom prst="rect">
            <a:avLst/>
          </a:prstGeom>
        </p:spPr>
      </p:pic>
      <p:pic>
        <p:nvPicPr>
          <p:cNvPr id="2050" name="Picture 2" descr="Aiken Resident's Quick Reference Guide To Tick Prevention">
            <a:extLst>
              <a:ext uri="{FF2B5EF4-FFF2-40B4-BE49-F238E27FC236}">
                <a16:creationId xmlns:a16="http://schemas.microsoft.com/office/drawing/2014/main" id="{F3180409-C772-4551-A067-82058B096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68188"/>
            <a:ext cx="2268550" cy="14327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19 United Kingdom wildfires - Wikipedia">
            <a:extLst>
              <a:ext uri="{FF2B5EF4-FFF2-40B4-BE49-F238E27FC236}">
                <a16:creationId xmlns:a16="http://schemas.microsoft.com/office/drawing/2014/main" id="{BD738860-5AD8-407B-AE7F-4BB13CDAD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564" y="861679"/>
            <a:ext cx="3050594" cy="17100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orm Arwen forest damage to be mapped - BBC News">
            <a:extLst>
              <a:ext uri="{FF2B5EF4-FFF2-40B4-BE49-F238E27FC236}">
                <a16:creationId xmlns:a16="http://schemas.microsoft.com/office/drawing/2014/main" id="{712BB78C-0488-410F-B8FF-150BACD9B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4967" y="2408153"/>
            <a:ext cx="3739033" cy="21034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Zeroing in on food security as agricultural impacts of climate crisis  become more apparent">
            <a:extLst>
              <a:ext uri="{FF2B5EF4-FFF2-40B4-BE49-F238E27FC236}">
                <a16:creationId xmlns:a16="http://schemas.microsoft.com/office/drawing/2014/main" id="{D6E56109-F44B-443B-84A3-9D16F0B52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5200"/>
            <a:ext cx="3459608" cy="2306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ndslip on the B6344, Rothbury">
            <a:extLst>
              <a:ext uri="{FF2B5EF4-FFF2-40B4-BE49-F238E27FC236}">
                <a16:creationId xmlns:a16="http://schemas.microsoft.com/office/drawing/2014/main" id="{B34DC2BB-CB88-4444-9EC9-D05B311798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60924"/>
            <a:ext cx="3287806" cy="18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9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4CC13-ED6E-48BF-9147-208FF542F2E3}"/>
              </a:ext>
            </a:extLst>
          </p:cNvPr>
          <p:cNvPicPr>
            <a:picLocks noChangeAspect="1"/>
          </p:cNvPicPr>
          <p:nvPr/>
        </p:nvPicPr>
        <p:blipFill rotWithShape="1">
          <a:blip r:embed="rId2"/>
          <a:srcRect b="12679"/>
          <a:stretch/>
        </p:blipFill>
        <p:spPr>
          <a:xfrm>
            <a:off x="1091412" y="0"/>
            <a:ext cx="4392787" cy="4491318"/>
          </a:xfrm>
          <a:prstGeom prst="rect">
            <a:avLst/>
          </a:prstGeom>
        </p:spPr>
      </p:pic>
      <p:pic>
        <p:nvPicPr>
          <p:cNvPr id="7" name="Picture 6">
            <a:extLst>
              <a:ext uri="{FF2B5EF4-FFF2-40B4-BE49-F238E27FC236}">
                <a16:creationId xmlns:a16="http://schemas.microsoft.com/office/drawing/2014/main" id="{16DAE99F-C690-EA05-CFEC-262E7A7F4FBF}"/>
              </a:ext>
            </a:extLst>
          </p:cNvPr>
          <p:cNvPicPr>
            <a:picLocks noChangeAspect="1"/>
          </p:cNvPicPr>
          <p:nvPr/>
        </p:nvPicPr>
        <p:blipFill rotWithShape="1">
          <a:blip r:embed="rId3"/>
          <a:srcRect l="7062" r="8110"/>
          <a:stretch/>
        </p:blipFill>
        <p:spPr>
          <a:xfrm>
            <a:off x="5089711" y="1116105"/>
            <a:ext cx="3893730" cy="3160059"/>
          </a:xfrm>
          <a:prstGeom prst="rect">
            <a:avLst/>
          </a:prstGeom>
        </p:spPr>
      </p:pic>
    </p:spTree>
    <p:extLst>
      <p:ext uri="{BB962C8B-B14F-4D97-AF65-F5344CB8AC3E}">
        <p14:creationId xmlns:p14="http://schemas.microsoft.com/office/powerpoint/2010/main" val="6130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B91F344A257A46BC2CBEE0910D527E" ma:contentTypeVersion="22" ma:contentTypeDescription="Create a new document." ma:contentTypeScope="" ma:versionID="80f235bcc99a865ca5271e2e95c07d74">
  <xsd:schema xmlns:xsd="http://www.w3.org/2001/XMLSchema" xmlns:xs="http://www.w3.org/2001/XMLSchema" xmlns:p="http://schemas.microsoft.com/office/2006/metadata/properties" xmlns:ns1="http://schemas.microsoft.com/sharepoint/v3" xmlns:ns2="b78cdfe2-5586-41df-bd52-771819c1b0b3" xmlns:ns3="e134c319-6b49-42a2-91ff-dfc6ff2e5877" targetNamespace="http://schemas.microsoft.com/office/2006/metadata/properties" ma:root="true" ma:fieldsID="17e8b21a5b7768fd4a1e016e14cffcc0" ns1:_="" ns2:_="" ns3:_="">
    <xsd:import namespace="http://schemas.microsoft.com/sharepoint/v3"/>
    <xsd:import namespace="b78cdfe2-5586-41df-bd52-771819c1b0b3"/>
    <xsd:import namespace="e134c319-6b49-42a2-91ff-dfc6ff2e58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email" minOccurs="0"/>
                <xsd:element ref="ns2:Test_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cdfe2-5586-41df-bd52-771819c1b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842b64-b1f6-4448-b00e-e644affff434" ma:termSetId="09814cd3-568e-fe90-9814-8d621ff8fb84" ma:anchorId="fba54fb3-c3e1-fe81-a776-ca4b69148c4d" ma:open="true" ma:isKeyword="false">
      <xsd:complexType>
        <xsd:sequence>
          <xsd:element ref="pc:Terms" minOccurs="0" maxOccurs="1"/>
        </xsd:sequence>
      </xsd:complexType>
    </xsd:element>
    <xsd:element name="email" ma:index="26" nillable="true" ma:displayName="email" ma:format="Dropdown" ma:list="UserInfo" ma:SharePointGroup="0" ma:internalName="emai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_text" ma:index="27" nillable="true" ma:displayName="Test_text" ma:format="Dropdown" ma:internalName="Test_tex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34c319-6b49-42a2-91ff-dfc6ff2e587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1f4cb83-9fa1-4d6e-9d5b-71dc7576f8c9}" ma:internalName="TaxCatchAll" ma:showField="CatchAllData" ma:web="e134c319-6b49-42a2-91ff-dfc6ff2e58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e134c319-6b49-42a2-91ff-dfc6ff2e5877">
      <UserInfo>
        <DisplayName>Matthew Baker</DisplayName>
        <AccountId>26</AccountId>
        <AccountType/>
      </UserInfo>
      <UserInfo>
        <DisplayName>Euan Casey</DisplayName>
        <AccountId>24</AccountId>
        <AccountType/>
      </UserInfo>
      <UserInfo>
        <DisplayName>Hazel Scurr</DisplayName>
        <AccountId>873</AccountId>
        <AccountType/>
      </UserInfo>
      <UserInfo>
        <DisplayName>Mark Roberts</DisplayName>
        <AccountId>23</AccountId>
        <AccountType/>
      </UserInfo>
      <UserInfo>
        <DisplayName>Kimberley Waugh</DisplayName>
        <AccountId>1700</AccountId>
        <AccountType/>
      </UserInfo>
      <UserInfo>
        <DisplayName>Nick Johnston</DisplayName>
        <AccountId>22</AccountId>
        <AccountType/>
      </UserInfo>
      <UserInfo>
        <DisplayName>Wendy Scott</DisplayName>
        <AccountId>163</AccountId>
        <AccountType/>
      </UserInfo>
    </SharedWithUsers>
    <lcf76f155ced4ddcb4097134ff3c332f xmlns="b78cdfe2-5586-41df-bd52-771819c1b0b3">
      <Terms xmlns="http://schemas.microsoft.com/office/infopath/2007/PartnerControls"/>
    </lcf76f155ced4ddcb4097134ff3c332f>
    <TaxCatchAll xmlns="e134c319-6b49-42a2-91ff-dfc6ff2e5877" xsi:nil="true"/>
    <email xmlns="b78cdfe2-5586-41df-bd52-771819c1b0b3">
      <UserInfo>
        <DisplayName/>
        <AccountId xsi:nil="true"/>
        <AccountType/>
      </UserInfo>
    </email>
    <Test_text xmlns="b78cdfe2-5586-41df-bd52-771819c1b0b3" xsi:nil="true"/>
  </documentManagement>
</p:properties>
</file>

<file path=customXml/itemProps1.xml><?xml version="1.0" encoding="utf-8"?>
<ds:datastoreItem xmlns:ds="http://schemas.openxmlformats.org/officeDocument/2006/customXml" ds:itemID="{128D40BD-2292-418E-A618-18C92F0E8EE3}">
  <ds:schemaRefs>
    <ds:schemaRef ds:uri="http://schemas.microsoft.com/sharepoint/v3/contenttype/forms"/>
  </ds:schemaRefs>
</ds:datastoreItem>
</file>

<file path=customXml/itemProps2.xml><?xml version="1.0" encoding="utf-8"?>
<ds:datastoreItem xmlns:ds="http://schemas.openxmlformats.org/officeDocument/2006/customXml" ds:itemID="{79AFD09E-4E99-49FC-8E98-312D94383122}">
  <ds:schemaRefs>
    <ds:schemaRef ds:uri="b78cdfe2-5586-41df-bd52-771819c1b0b3"/>
    <ds:schemaRef ds:uri="e134c319-6b49-42a2-91ff-dfc6ff2e58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0879AB-E5B6-4C9E-80A2-BBE206DCE707}">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b78cdfe2-5586-41df-bd52-771819c1b0b3"/>
    <ds:schemaRef ds:uri="http://purl.org/dc/terms/"/>
    <ds:schemaRef ds:uri="e134c319-6b49-42a2-91ff-dfc6ff2e5877"/>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240</TotalTime>
  <Words>460</Words>
  <Application>Microsoft Office PowerPoint</Application>
  <PresentationFormat>On-screen Show (16:9)</PresentationFormat>
  <Paragraphs>128</Paragraphs>
  <Slides>25</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Aharoni</vt:lpstr>
      <vt:lpstr>Arial</vt:lpstr>
      <vt:lpstr>Simple Light</vt:lpstr>
      <vt:lpstr>1_Simple Light</vt:lpstr>
      <vt:lpstr>Climate Change in Northumberland</vt:lpstr>
      <vt:lpstr>Policy Context</vt:lpstr>
      <vt:lpstr>PowerPoint Presentation</vt:lpstr>
      <vt:lpstr>PowerPoint Presentation</vt:lpstr>
      <vt:lpstr>PowerPoint Presentation</vt:lpstr>
      <vt:lpstr>PowerPoint Presentation</vt:lpstr>
      <vt:lpstr>Predicted regional climate change impacts</vt:lpstr>
      <vt:lpstr>Impacts</vt:lpstr>
      <vt:lpstr>PowerPoint Presentation</vt:lpstr>
      <vt:lpstr>A bit of background – What is a tonne of CO2?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Plan 2021-23</vt:lpstr>
      <vt:lpstr>PowerPoint Presentation</vt:lpstr>
      <vt:lpstr>Reaching Carbon Neutrality</vt:lpstr>
      <vt:lpstr>Reaching Carbon Neutrality</vt:lpstr>
      <vt:lpstr>Adaptation and Resilience</vt:lpstr>
      <vt:lpstr>PowerPoint Presentation</vt:lpstr>
      <vt:lpstr>Your input!</vt:lpstr>
      <vt:lpstr>climate@northumberland.gov.uk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Forward Planning</dc:title>
  <cp:lastModifiedBy>Nick Johnston</cp:lastModifiedBy>
  <cp:revision>12</cp:revision>
  <dcterms:modified xsi:type="dcterms:W3CDTF">2023-03-22T11:40:50Z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0x0101003AB91F344A257A46BC2CBEE0910D527E</vt:lpwstr>
  </property>
  <property fmtid="{D5CDD505-2E9C-101B-9397-08002B2CF9AE}" pid="3" name="MediaServiceImageTags">
    <vt:lpwstr/>
  </property>
</Properties>
</file>